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Lst>
  <p:sldIdLst>
    <p:sldId id="256" r:id="rId2"/>
    <p:sldId id="301" r:id="rId3"/>
    <p:sldId id="275" r:id="rId4"/>
    <p:sldId id="276" r:id="rId5"/>
    <p:sldId id="297" r:id="rId6"/>
    <p:sldId id="299" r:id="rId7"/>
    <p:sldId id="270" r:id="rId8"/>
    <p:sldId id="257" r:id="rId9"/>
    <p:sldId id="258" r:id="rId10"/>
    <p:sldId id="260" r:id="rId11"/>
    <p:sldId id="261" r:id="rId12"/>
    <p:sldId id="282" r:id="rId13"/>
    <p:sldId id="283" r:id="rId14"/>
    <p:sldId id="294" r:id="rId15"/>
    <p:sldId id="262" r:id="rId16"/>
    <p:sldId id="263" r:id="rId17"/>
    <p:sldId id="264" r:id="rId18"/>
    <p:sldId id="265" r:id="rId19"/>
    <p:sldId id="266" r:id="rId20"/>
    <p:sldId id="267" r:id="rId21"/>
    <p:sldId id="268" r:id="rId22"/>
    <p:sldId id="269" r:id="rId23"/>
    <p:sldId id="278" r:id="rId24"/>
    <p:sldId id="279" r:id="rId25"/>
    <p:sldId id="280" r:id="rId26"/>
    <p:sldId id="281" r:id="rId27"/>
    <p:sldId id="295" r:id="rId28"/>
    <p:sldId id="296" r:id="rId29"/>
    <p:sldId id="274" r:id="rId30"/>
    <p:sldId id="284" r:id="rId31"/>
    <p:sldId id="285" r:id="rId32"/>
    <p:sldId id="286" r:id="rId33"/>
    <p:sldId id="287" r:id="rId34"/>
    <p:sldId id="288" r:id="rId35"/>
    <p:sldId id="290" r:id="rId36"/>
    <p:sldId id="291" r:id="rId37"/>
    <p:sldId id="292" r:id="rId38"/>
    <p:sldId id="293" r:id="rId39"/>
    <p:sldId id="277" r:id="rId40"/>
    <p:sldId id="300" r:id="rId41"/>
    <p:sldId id="271" r:id="rId42"/>
    <p:sldId id="272"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718" autoAdjust="0"/>
  </p:normalViewPr>
  <p:slideViewPr>
    <p:cSldViewPr>
      <p:cViewPr varScale="1">
        <p:scale>
          <a:sx n="68" d="100"/>
          <a:sy n="68" d="100"/>
        </p:scale>
        <p:origin x="144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Isosceles Triangle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540544" y="776288"/>
            <a:ext cx="8062912" cy="1470025"/>
          </a:xfrm>
        </p:spPr>
        <p:txBody>
          <a:bodyPr anchor="b">
            <a:normAutofit/>
          </a:bodyPr>
          <a:lstStyle>
            <a:lvl1pPr algn="r">
              <a:defRPr sz="4400"/>
            </a:lvl1pPr>
          </a:lstStyle>
          <a:p>
            <a:r>
              <a:rPr kumimoji="0" lang="en-US"/>
              <a:t>Click to edit Master title style</a:t>
            </a:r>
          </a:p>
        </p:txBody>
      </p:sp>
      <p:sp>
        <p:nvSpPr>
          <p:cNvPr id="9" name="Subtitle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1371600" y="6012656"/>
            <a:ext cx="5791200" cy="365125"/>
          </a:xfrm>
        </p:spPr>
        <p:txBody>
          <a:bodyPr tIns="0" bIns="0" anchor="t"/>
          <a:lstStyle>
            <a:lvl1pPr algn="r">
              <a:defRPr sz="1000"/>
            </a:lvl1pPr>
          </a:lstStyle>
          <a:p>
            <a:fld id="{1D8BD707-D9CF-40AE-B4C6-C98DA3205C09}" type="datetimeFigureOut">
              <a:rPr lang="en-US" smtClean="0"/>
              <a:pPr/>
              <a:t>7/9/2021</a:t>
            </a:fld>
            <a:endParaRPr lang="en-US"/>
          </a:p>
        </p:txBody>
      </p:sp>
      <p:sp>
        <p:nvSpPr>
          <p:cNvPr id="17" name="Footer Placeholder 16"/>
          <p:cNvSpPr>
            <a:spLocks noGrp="1"/>
          </p:cNvSpPr>
          <p:nvPr>
            <p:ph type="ftr" sz="quarter" idx="11"/>
          </p:nvPr>
        </p:nvSpPr>
        <p:spPr>
          <a:xfrm>
            <a:off x="1371600" y="5650704"/>
            <a:ext cx="5791200" cy="365125"/>
          </a:xfrm>
        </p:spPr>
        <p:txBody>
          <a:bodyPr tIns="0" bIns="0" anchor="b"/>
          <a:lstStyle>
            <a:lvl1pPr algn="r">
              <a:defRPr sz="1100"/>
            </a:lvl1pPr>
          </a:lstStyle>
          <a:p>
            <a:endParaRPr lang="en-US"/>
          </a:p>
        </p:txBody>
      </p:sp>
      <p:sp>
        <p:nvSpPr>
          <p:cNvPr id="29" name="Slide Number Placeholder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B6F15528-21DE-4FAA-801E-634DDDAF4B2B}" type="slidenum">
              <a:rPr lang="en-US" smtClean="0"/>
              <a:pPr/>
              <a:t>‹#›</a:t>
            </a:fld>
            <a:endParaRPr lang="en-US"/>
          </a:p>
        </p:txBody>
      </p:sp>
    </p:spTree>
  </p:cSld>
  <p:clrMapOvr>
    <a:masterClrMapping/>
  </p:clrMapOvr>
  <p:transition spd="slow" advTm="4343">
    <p:wheel spokes="8"/>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7/9/2021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advTm="4343">
    <p:wheel spokes="8"/>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381000"/>
            <a:ext cx="6248400" cy="548640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7/9/2021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advTm="4343">
    <p:wheel spokes="8"/>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1399032"/>
          </a:xfrm>
        </p:spPr>
        <p:txBody>
          <a:bodyPr/>
          <a:lstStyle/>
          <a:p>
            <a:r>
              <a:rPr kumimoji="0" lang="en-US"/>
              <a:t>Click to edit Master title style</a:t>
            </a:r>
          </a:p>
        </p:txBody>
      </p:sp>
      <p:sp>
        <p:nvSpPr>
          <p:cNvPr id="3" name="Content Placeholder 2"/>
          <p:cNvSpPr>
            <a:spLocks noGrp="1"/>
          </p:cNvSpPr>
          <p:nvPr>
            <p:ph idx="1"/>
          </p:nvPr>
        </p:nvSpPr>
        <p:spPr>
          <a:xfrm>
            <a:off x="457200" y="1882808"/>
            <a:ext cx="8229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4791456" y="6480048"/>
            <a:ext cx="2133600" cy="301752"/>
          </a:xfrm>
        </p:spPr>
        <p:txBody>
          <a:bodyPr/>
          <a:lstStyle/>
          <a:p>
            <a:fld id="{1D8BD707-D9CF-40AE-B4C6-C98DA3205C09}" type="datetimeFigureOut">
              <a:rPr lang="en-US" smtClean="0"/>
              <a:pPr/>
              <a:t>7/9/2021</a:t>
            </a:fld>
            <a:endParaRPr lang="en-US"/>
          </a:p>
        </p:txBody>
      </p:sp>
      <p:sp>
        <p:nvSpPr>
          <p:cNvPr id="5" name="Footer Placeholder 4"/>
          <p:cNvSpPr>
            <a:spLocks noGrp="1"/>
          </p:cNvSpPr>
          <p:nvPr>
            <p:ph type="ftr" sz="quarter" idx="11"/>
          </p:nvPr>
        </p:nvSpPr>
        <p:spPr>
          <a:xfrm>
            <a:off x="457200" y="6480969"/>
            <a:ext cx="4260056" cy="300831"/>
          </a:xfrm>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advTm="4343">
    <p:wheel spokes="8"/>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1"/>
      </p:bgRef>
    </p:bg>
    <p:spTree>
      <p:nvGrpSpPr>
        <p:cNvPr id="1" name=""/>
        <p:cNvGrpSpPr/>
        <p:nvPr/>
      </p:nvGrpSpPr>
      <p:grpSpPr>
        <a:xfrm>
          <a:off x="0" y="0"/>
          <a:ext cx="0" cy="0"/>
          <a:chOff x="0" y="0"/>
          <a:chExt cx="0" cy="0"/>
        </a:xfrm>
      </p:grpSpPr>
      <p:sp>
        <p:nvSpPr>
          <p:cNvPr id="9" name="Right Triangle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a:solidFill>
                <a:schemeClr val="lt1"/>
              </a:solidFill>
              <a:latin typeface="+mn-lt"/>
              <a:ea typeface="+mn-ea"/>
              <a:cs typeface="+mn-cs"/>
            </a:endParaRPr>
          </a:p>
        </p:txBody>
      </p:sp>
      <p:sp>
        <p:nvSpPr>
          <p:cNvPr id="8" name="Isosceles Triangle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 name="Date Placeholder 3"/>
          <p:cNvSpPr>
            <a:spLocks noGrp="1"/>
          </p:cNvSpPr>
          <p:nvPr>
            <p:ph type="dt" sz="half" idx="10"/>
          </p:nvPr>
        </p:nvSpPr>
        <p:spPr>
          <a:xfrm>
            <a:off x="6955632" y="6477000"/>
            <a:ext cx="2133600" cy="304800"/>
          </a:xfrm>
        </p:spPr>
        <p:txBody>
          <a:bodyPr/>
          <a:lstStyle/>
          <a:p>
            <a:fld id="{1D8BD707-D9CF-40AE-B4C6-C98DA3205C09}" type="datetimeFigureOut">
              <a:rPr lang="en-US" smtClean="0"/>
              <a:pPr/>
              <a:t>7/9/2021</a:t>
            </a:fld>
            <a:endParaRPr lang="en-US"/>
          </a:p>
        </p:txBody>
      </p:sp>
      <p:sp>
        <p:nvSpPr>
          <p:cNvPr id="5" name="Footer Placeholder 4"/>
          <p:cNvSpPr>
            <a:spLocks noGrp="1"/>
          </p:cNvSpPr>
          <p:nvPr>
            <p:ph type="ftr" sz="quarter" idx="11"/>
          </p:nvPr>
        </p:nvSpPr>
        <p:spPr>
          <a:xfrm>
            <a:off x="2619376" y="6480969"/>
            <a:ext cx="4260056" cy="300831"/>
          </a:xfrm>
        </p:spPr>
        <p:txBody>
          <a:bodyPr/>
          <a:lstStyle/>
          <a:p>
            <a:endParaRPr lang="en-US"/>
          </a:p>
        </p:txBody>
      </p:sp>
      <p:sp>
        <p:nvSpPr>
          <p:cNvPr id="6" name="Slide Number Placeholder 5"/>
          <p:cNvSpPr>
            <a:spLocks noGrp="1"/>
          </p:cNvSpPr>
          <p:nvPr>
            <p:ph type="sldNum" sz="quarter" idx="12"/>
          </p:nvPr>
        </p:nvSpPr>
        <p:spPr>
          <a:xfrm>
            <a:off x="8451056" y="809624"/>
            <a:ext cx="502920" cy="300831"/>
          </a:xfrm>
        </p:spPr>
        <p:txBody>
          <a:bodyPr/>
          <a:lstStyle/>
          <a:p>
            <a:fld id="{B6F15528-21DE-4FAA-801E-634DDDAF4B2B}" type="slidenum">
              <a:rPr lang="en-US" smtClean="0"/>
              <a:pPr/>
              <a:t>‹#›</a:t>
            </a:fld>
            <a:endParaRPr lang="en-US"/>
          </a:p>
        </p:txBody>
      </p:sp>
      <p:cxnSp>
        <p:nvCxnSpPr>
          <p:cNvPr id="11" name="Straight Connector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en-US"/>
              <a:t>Click to edit Master title style</a:t>
            </a:r>
          </a:p>
        </p:txBody>
      </p:sp>
      <p:sp>
        <p:nvSpPr>
          <p:cNvPr id="3" name="Text Placeholder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Tree>
  </p:cSld>
  <p:clrMapOvr>
    <a:overrideClrMapping bg1="dk1" tx1="lt1" bg2="dk2" tx2="lt2" accent1="accent1" accent2="accent2" accent3="accent3" accent4="accent4" accent5="accent5" accent6="accent6" hlink="hlink" folHlink="folHlink"/>
  </p:clrMapOvr>
  <p:transition spd="slow" advTm="4343">
    <p:wheel spokes="8"/>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lgn="l">
              <a:defRPr/>
            </a:lvl1pPr>
          </a:lstStyle>
          <a:p>
            <a:r>
              <a:rPr kumimoji="0" lang="en-US"/>
              <a:t>Click to edit Master title style</a:t>
            </a:r>
          </a:p>
        </p:txBody>
      </p:sp>
      <p:sp>
        <p:nvSpPr>
          <p:cNvPr id="3" name="Content Placeholder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4791456" y="6480969"/>
            <a:ext cx="2133600" cy="301752"/>
          </a:xfrm>
        </p:spPr>
        <p:txBody>
          <a:bodyPr/>
          <a:lstStyle/>
          <a:p>
            <a:fld id="{1D8BD707-D9CF-40AE-B4C6-C98DA3205C09}" type="datetimeFigureOut">
              <a:rPr lang="en-US" smtClean="0"/>
              <a:pPr/>
              <a:t>7/9/2021</a:t>
            </a:fld>
            <a:endParaRPr lang="en-US"/>
          </a:p>
        </p:txBody>
      </p:sp>
      <p:sp>
        <p:nvSpPr>
          <p:cNvPr id="6" name="Footer Placeholder 5"/>
          <p:cNvSpPr>
            <a:spLocks noGrp="1"/>
          </p:cNvSpPr>
          <p:nvPr>
            <p:ph type="ftr" sz="quarter" idx="11"/>
          </p:nvPr>
        </p:nvSpPr>
        <p:spPr>
          <a:xfrm>
            <a:off x="457200" y="6480969"/>
            <a:ext cx="4260056" cy="301752"/>
          </a:xfrm>
        </p:spPr>
        <p:txBody>
          <a:bodyPr/>
          <a:lstStyle/>
          <a:p>
            <a:endParaRPr lang="en-US"/>
          </a:p>
        </p:txBody>
      </p:sp>
      <p:sp>
        <p:nvSpPr>
          <p:cNvPr id="7" name="Slide Number Placeholder 6"/>
          <p:cNvSpPr>
            <a:spLocks noGrp="1"/>
          </p:cNvSpPr>
          <p:nvPr>
            <p:ph type="sldNum" sz="quarter" idx="12"/>
          </p:nvPr>
        </p:nvSpPr>
        <p:spPr>
          <a:xfrm>
            <a:off x="7589520" y="6480969"/>
            <a:ext cx="502920" cy="301752"/>
          </a:xfrm>
        </p:spPr>
        <p:txBody>
          <a:bodyPr/>
          <a:lstStyle/>
          <a:p>
            <a:fld id="{B6F15528-21DE-4FAA-801E-634DDDAF4B2B}" type="slidenum">
              <a:rPr lang="en-US" smtClean="0"/>
              <a:pPr/>
              <a:t>‹#›</a:t>
            </a:fld>
            <a:endParaRPr lang="en-US"/>
          </a:p>
        </p:txBody>
      </p:sp>
    </p:spTree>
  </p:cSld>
  <p:clrMapOvr>
    <a:masterClrMapping/>
  </p:clrMapOvr>
  <p:transition spd="slow" advTm="4343">
    <p:wheel spokes="8"/>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en-US"/>
              <a:t>Click to edit Master title style</a:t>
            </a:r>
          </a:p>
        </p:txBody>
      </p:sp>
      <p:sp>
        <p:nvSpPr>
          <p:cNvPr id="3" name="Text Placeholder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a:xfrm>
            <a:off x="4791456" y="6480969"/>
            <a:ext cx="2130552" cy="301752"/>
          </a:xfrm>
        </p:spPr>
        <p:txBody>
          <a:bodyPr/>
          <a:lstStyle/>
          <a:p>
            <a:fld id="{1D8BD707-D9CF-40AE-B4C6-C98DA3205C09}" type="datetimeFigureOut">
              <a:rPr lang="en-US" smtClean="0"/>
              <a:pPr/>
              <a:t>7/9/2021</a:t>
            </a:fld>
            <a:endParaRPr lang="en-US"/>
          </a:p>
        </p:txBody>
      </p:sp>
      <p:sp>
        <p:nvSpPr>
          <p:cNvPr id="8" name="Footer Placeholder 7"/>
          <p:cNvSpPr>
            <a:spLocks noGrp="1"/>
          </p:cNvSpPr>
          <p:nvPr>
            <p:ph type="ftr" sz="quarter" idx="11"/>
          </p:nvPr>
        </p:nvSpPr>
        <p:spPr>
          <a:xfrm>
            <a:off x="457200" y="6480969"/>
            <a:ext cx="4261104" cy="301752"/>
          </a:xfrm>
        </p:spPr>
        <p:txBody>
          <a:bodyPr/>
          <a:lstStyle/>
          <a:p>
            <a:endParaRPr lang="en-US"/>
          </a:p>
        </p:txBody>
      </p:sp>
      <p:sp>
        <p:nvSpPr>
          <p:cNvPr id="9" name="Slide Number Placeholder 8"/>
          <p:cNvSpPr>
            <a:spLocks noGrp="1"/>
          </p:cNvSpPr>
          <p:nvPr>
            <p:ph type="sldNum" sz="quarter" idx="12"/>
          </p:nvPr>
        </p:nvSpPr>
        <p:spPr>
          <a:xfrm>
            <a:off x="7589520" y="6483096"/>
            <a:ext cx="502920" cy="301752"/>
          </a:xfrm>
        </p:spPr>
        <p:txBody>
          <a:bodyPr/>
          <a:lstStyle>
            <a:lvl1pPr algn="ctr">
              <a:defRPr/>
            </a:lvl1p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transition spd="slow" advTm="4343">
    <p:wheel spokes="8"/>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kumimoji="0"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advTm="4343">
    <p:wheel spokes="8"/>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791456" y="6480969"/>
            <a:ext cx="2133600" cy="301752"/>
          </a:xfrm>
        </p:spPr>
        <p:txBody>
          <a:bodyPr/>
          <a:lstStyle/>
          <a:p>
            <a:fld id="{1D8BD707-D9CF-40AE-B4C6-C98DA3205C09}" type="datetimeFigureOut">
              <a:rPr lang="en-US" smtClean="0"/>
              <a:pPr/>
              <a:t>7/9/2021</a:t>
            </a:fld>
            <a:endParaRPr lang="en-US"/>
          </a:p>
        </p:txBody>
      </p:sp>
      <p:sp>
        <p:nvSpPr>
          <p:cNvPr id="3" name="Footer Placeholder 2"/>
          <p:cNvSpPr>
            <a:spLocks noGrp="1"/>
          </p:cNvSpPr>
          <p:nvPr>
            <p:ph type="ftr" sz="quarter" idx="11"/>
          </p:nvPr>
        </p:nvSpPr>
        <p:spPr>
          <a:xfrm>
            <a:off x="457200" y="6481890"/>
            <a:ext cx="4260056" cy="300831"/>
          </a:xfrm>
        </p:spPr>
        <p:txBody>
          <a:bodyPr/>
          <a:lstStyle/>
          <a:p>
            <a:endParaRPr lang="en-US"/>
          </a:p>
        </p:txBody>
      </p:sp>
      <p:sp>
        <p:nvSpPr>
          <p:cNvPr id="4" name="Slide Number Placeholder 3"/>
          <p:cNvSpPr>
            <a:spLocks noGrp="1"/>
          </p:cNvSpPr>
          <p:nvPr>
            <p:ph type="sldNum" sz="quarter" idx="12"/>
          </p:nvPr>
        </p:nvSpPr>
        <p:spPr>
          <a:xfrm>
            <a:off x="7589520" y="6480969"/>
            <a:ext cx="502920" cy="301752"/>
          </a:xfrm>
        </p:spPr>
        <p:txBody>
          <a:bodyPr/>
          <a:lstStyle/>
          <a:p>
            <a:fld id="{B6F15528-21DE-4FAA-801E-634DDDAF4B2B}" type="slidenum">
              <a:rPr lang="en-US" smtClean="0"/>
              <a:pPr/>
              <a:t>‹#›</a:t>
            </a:fld>
            <a:endParaRPr lang="en-US"/>
          </a:p>
        </p:txBody>
      </p:sp>
    </p:spTree>
  </p:cSld>
  <p:clrMapOvr>
    <a:masterClrMapping/>
  </p:clrMapOvr>
  <p:transition spd="slow" advTm="4343">
    <p:wheel spokes="8"/>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en-US"/>
              <a:t>Click to edit Master title style</a:t>
            </a:r>
          </a:p>
        </p:txBody>
      </p:sp>
      <p:sp>
        <p:nvSpPr>
          <p:cNvPr id="3" name="Text Placeholder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278976" y="6556248"/>
            <a:ext cx="2133600" cy="301752"/>
          </a:xfrm>
        </p:spPr>
        <p:txBody>
          <a:bodyPr/>
          <a:lstStyle>
            <a:lvl1pPr>
              <a:defRPr sz="900"/>
            </a:lvl1pPr>
          </a:lstStyle>
          <a:p>
            <a:fld id="{1D8BD707-D9CF-40AE-B4C6-C98DA3205C09}" type="datetimeFigureOut">
              <a:rPr lang="en-US" smtClean="0"/>
              <a:pPr/>
              <a:t>7/9/2021</a:t>
            </a:fld>
            <a:endParaRPr lang="en-US"/>
          </a:p>
        </p:txBody>
      </p:sp>
      <p:sp>
        <p:nvSpPr>
          <p:cNvPr id="6" name="Footer Placeholder 5"/>
          <p:cNvSpPr>
            <a:spLocks noGrp="1"/>
          </p:cNvSpPr>
          <p:nvPr>
            <p:ph type="ftr" sz="quarter" idx="11"/>
          </p:nvPr>
        </p:nvSpPr>
        <p:spPr>
          <a:xfrm>
            <a:off x="1135856" y="6556248"/>
            <a:ext cx="5143120" cy="301752"/>
          </a:xfrm>
        </p:spPr>
        <p:txBody>
          <a:bodyPr/>
          <a:lstStyle>
            <a:lvl1pPr>
              <a:defRPr sz="900"/>
            </a:lvl1pPr>
          </a:lstStyle>
          <a:p>
            <a:endParaRPr lang="en-US"/>
          </a:p>
        </p:txBody>
      </p:sp>
      <p:sp>
        <p:nvSpPr>
          <p:cNvPr id="7" name="Slide Number Placeholder 6"/>
          <p:cNvSpPr>
            <a:spLocks noGrp="1"/>
          </p:cNvSpPr>
          <p:nvPr>
            <p:ph type="sldNum" sz="quarter" idx="12"/>
          </p:nvPr>
        </p:nvSpPr>
        <p:spPr>
          <a:xfrm>
            <a:off x="8410576" y="6556248"/>
            <a:ext cx="502920" cy="301752"/>
          </a:xfrm>
        </p:spPr>
        <p:txBody>
          <a:bodyPr/>
          <a:lstStyle>
            <a:lvl1pPr>
              <a:defRPr sz="900"/>
            </a:lvl1p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transition spd="slow" advTm="4343">
    <p:wheel spokes="8"/>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en-US"/>
              <a:t>Click to edit Master title style</a:t>
            </a:r>
          </a:p>
        </p:txBody>
      </p:sp>
      <p:sp>
        <p:nvSpPr>
          <p:cNvPr id="3" name="Picture Placeholder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6108192" y="6556248"/>
            <a:ext cx="2103120" cy="301752"/>
          </a:xfrm>
        </p:spPr>
        <p:txBody>
          <a:bodyPr/>
          <a:lstStyle>
            <a:lvl1pPr>
              <a:defRPr sz="900"/>
            </a:lvl1pPr>
          </a:lstStyle>
          <a:p>
            <a:fld id="{1D8BD707-D9CF-40AE-B4C6-C98DA3205C09}" type="datetimeFigureOut">
              <a:rPr lang="en-US" smtClean="0"/>
              <a:pPr/>
              <a:t>7/9/2021</a:t>
            </a:fld>
            <a:endParaRPr lang="en-US"/>
          </a:p>
        </p:txBody>
      </p:sp>
      <p:sp>
        <p:nvSpPr>
          <p:cNvPr id="6" name="Footer Placeholder 5"/>
          <p:cNvSpPr>
            <a:spLocks noGrp="1"/>
          </p:cNvSpPr>
          <p:nvPr>
            <p:ph type="ftr" sz="quarter" idx="11"/>
          </p:nvPr>
        </p:nvSpPr>
        <p:spPr>
          <a:xfrm>
            <a:off x="1170432" y="6557169"/>
            <a:ext cx="4948072" cy="301752"/>
          </a:xfrm>
        </p:spPr>
        <p:txBody>
          <a:bodyPr/>
          <a:lstStyle>
            <a:lvl1pPr>
              <a:defRPr sz="900"/>
            </a:lvl1pPr>
          </a:lstStyle>
          <a:p>
            <a:endParaRPr lang="en-US"/>
          </a:p>
        </p:txBody>
      </p:sp>
      <p:sp>
        <p:nvSpPr>
          <p:cNvPr id="7" name="Slide Number Placeholder 6"/>
          <p:cNvSpPr>
            <a:spLocks noGrp="1"/>
          </p:cNvSpPr>
          <p:nvPr>
            <p:ph type="sldNum" sz="quarter" idx="12"/>
          </p:nvPr>
        </p:nvSpPr>
        <p:spPr>
          <a:xfrm>
            <a:off x="8217192" y="6556248"/>
            <a:ext cx="365760" cy="301752"/>
          </a:xfrm>
        </p:spPr>
        <p:txBody>
          <a:bodyPr/>
          <a:lstStyle>
            <a:lvl1pPr algn="ctr">
              <a:defRPr sz="900"/>
            </a:lvl1p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transition spd="slow" advTm="4343">
    <p:wheel spokes="8"/>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Right Triangle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8" name="Straight Connector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Title Placeholder 21"/>
          <p:cNvSpPr>
            <a:spLocks noGrp="1"/>
          </p:cNvSpPr>
          <p:nvPr>
            <p:ph type="title"/>
          </p:nvPr>
        </p:nvSpPr>
        <p:spPr>
          <a:xfrm>
            <a:off x="457200" y="267494"/>
            <a:ext cx="8229600" cy="1399032"/>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1D8BD707-D9CF-40AE-B4C6-C98DA3205C09}" type="datetimeFigureOut">
              <a:rPr lang="en-US" smtClean="0"/>
              <a:pPr/>
              <a:t>7/9/2021</a:t>
            </a:fld>
            <a:endParaRPr lang="en-US"/>
          </a:p>
        </p:txBody>
      </p:sp>
      <p:sp>
        <p:nvSpPr>
          <p:cNvPr id="3" name="Footer Placeholder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lang="en-US"/>
          </a:p>
        </p:txBody>
      </p:sp>
      <p:sp>
        <p:nvSpPr>
          <p:cNvPr id="23" name="Slide Number Placeholder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B6F15528-21DE-4FAA-801E-634DDDAF4B2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ransition spd="slow" advTm="4343">
    <p:wheel spokes="8"/>
  </p:transition>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s://en.wikipedia.org/wiki/Shobha_Karandlaje" TargetMode="External"/><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41.jpeg"/></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s://en.wikipedia.org/wiki/Shobha_Karandlaje"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3400" y="2286000"/>
            <a:ext cx="8062912" cy="2590800"/>
          </a:xfrm>
        </p:spPr>
        <p:txBody>
          <a:bodyPr>
            <a:noAutofit/>
          </a:bodyPr>
          <a:lstStyle/>
          <a:p>
            <a:pPr algn="ctr"/>
            <a:r>
              <a:rPr lang="en-US" sz="4000" b="1" i="1" dirty="0">
                <a:solidFill>
                  <a:schemeClr val="accent1"/>
                </a:solidFill>
              </a:rPr>
              <a:t>KRISHNANUGRAHA</a:t>
            </a:r>
          </a:p>
          <a:p>
            <a:pPr algn="ctr"/>
            <a:r>
              <a:rPr lang="en-US" sz="4000" b="1" i="1" dirty="0"/>
              <a:t>Fit Institute </a:t>
            </a:r>
          </a:p>
          <a:p>
            <a:pPr algn="ctr"/>
            <a:r>
              <a:rPr lang="en-US" sz="4000" b="1" i="1" dirty="0"/>
              <a:t>&amp; </a:t>
            </a:r>
          </a:p>
          <a:p>
            <a:pPr algn="ctr"/>
            <a:r>
              <a:rPr lang="en-US" sz="4000" b="1" i="1" dirty="0"/>
              <a:t>Special Adoption Agency</a:t>
            </a:r>
          </a:p>
          <a:p>
            <a:pPr algn="ctr"/>
            <a:br>
              <a:rPr lang="en-US" sz="4000" b="1" i="1" dirty="0">
                <a:solidFill>
                  <a:schemeClr val="accent1"/>
                </a:solidFill>
              </a:rPr>
            </a:br>
            <a:br>
              <a:rPr lang="en-US" sz="4000" b="1" i="1" dirty="0"/>
            </a:br>
            <a:endParaRPr lang="en-US" sz="4000" dirty="0"/>
          </a:p>
        </p:txBody>
      </p:sp>
    </p:spTree>
  </p:cSld>
  <p:clrMapOvr>
    <a:masterClrMapping/>
  </p:clrMapOvr>
  <p:transition spd="slow">
    <p:wheel spokes="8"/>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991600" cy="1399032"/>
          </a:xfrm>
        </p:spPr>
        <p:txBody>
          <a:bodyPr>
            <a:normAutofit/>
          </a:bodyPr>
          <a:lstStyle/>
          <a:p>
            <a:r>
              <a:rPr lang="en-US" sz="4000" dirty="0"/>
              <a:t>CHILDRENS’ DAY CELEBRATION…..</a:t>
            </a:r>
          </a:p>
        </p:txBody>
      </p:sp>
      <p:pic>
        <p:nvPicPr>
          <p:cNvPr id="4" name="Content Placeholder 3" descr="children day.jpg"/>
          <p:cNvPicPr>
            <a:picLocks noGrp="1" noChangeAspect="1"/>
          </p:cNvPicPr>
          <p:nvPr>
            <p:ph idx="1"/>
          </p:nvPr>
        </p:nvPicPr>
        <p:blipFill>
          <a:blip r:embed="rId2" cstate="print"/>
          <a:stretch>
            <a:fillRect/>
          </a:stretch>
        </p:blipFill>
        <p:spPr>
          <a:xfrm>
            <a:off x="381000" y="1219200"/>
            <a:ext cx="8534400" cy="52355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advTm="4343">
    <p:wheel spokes="8"/>
  </p:transition>
</p:sld>
</file>

<file path=ppt/slides/slide11.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99032"/>
          </a:xfrm>
        </p:spPr>
        <p:txBody>
          <a:bodyPr/>
          <a:lstStyle/>
          <a:p>
            <a:r>
              <a:rPr lang="en-US" dirty="0"/>
              <a:t>DEEPAVALI CELEBRATION…..</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22193">
            <a:off x="935094" y="1336214"/>
            <a:ext cx="7605500" cy="5063184"/>
          </a:xfrm>
          <a:prstGeom prst="roundRect">
            <a:avLst>
              <a:gd name="adj" fmla="val 17510"/>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overrideClrMapping bg1="dk1" tx1="lt1" bg2="dk2" tx2="lt2" accent1="accent1" accent2="accent2" accent3="accent3" accent4="accent4" accent5="accent5" accent6="accent6" hlink="hlink" folHlink="folHlink"/>
  </p:clrMapOvr>
  <p:transition spd="slow" advTm="4343">
    <p:wheel spokes="8"/>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99032"/>
          </a:xfrm>
        </p:spPr>
        <p:txBody>
          <a:bodyPr/>
          <a:lstStyle/>
          <a:p>
            <a:pPr algn="ctr"/>
            <a:r>
              <a:rPr lang="en-US" dirty="0"/>
              <a:t>EID CELEBRATION…..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1066800"/>
            <a:ext cx="8305800" cy="54102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1185469879"/>
      </p:ext>
    </p:extLst>
  </p:cSld>
  <p:clrMapOvr>
    <a:masterClrMapping/>
  </p:clrMapOvr>
  <p:transition spd="slow" advTm="4343">
    <p:wheel spokes="8"/>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99032"/>
          </a:xfrm>
        </p:spPr>
        <p:txBody>
          <a:bodyPr/>
          <a:lstStyle/>
          <a:p>
            <a:r>
              <a:rPr lang="en-US" dirty="0"/>
              <a:t>CHRISTMAS CELEBRATION…..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1614700"/>
            <a:ext cx="7966756" cy="478610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280937778"/>
      </p:ext>
    </p:extLst>
  </p:cSld>
  <p:clrMapOvr>
    <a:masterClrMapping/>
  </p:clrMapOvr>
  <p:transition spd="slow" advTm="4343">
    <p:wheel spokes="8"/>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915400" cy="1399032"/>
          </a:xfrm>
        </p:spPr>
        <p:txBody>
          <a:bodyPr/>
          <a:lstStyle/>
          <a:p>
            <a:pPr algn="ctr"/>
            <a:r>
              <a:rPr lang="en-US" dirty="0"/>
              <a:t>Ganesh </a:t>
            </a:r>
            <a:r>
              <a:rPr lang="en-US" dirty="0" err="1"/>
              <a:t>Chaturthi</a:t>
            </a:r>
            <a:r>
              <a:rPr lang="en-US" dirty="0"/>
              <a:t> Celebration</a:t>
            </a:r>
          </a:p>
        </p:txBody>
      </p:sp>
      <p:sp>
        <p:nvSpPr>
          <p:cNvPr id="4" name="Content Placeholder 3"/>
          <p:cNvSpPr>
            <a:spLocks noGrp="1"/>
          </p:cNvSpPr>
          <p:nvPr>
            <p:ph sz="half" idx="2"/>
          </p:nvPr>
        </p:nvSpPr>
        <p:spPr/>
        <p:txBody>
          <a:bodyPr/>
          <a:lstStyle/>
          <a:p>
            <a:endParaRPr lang="en-US"/>
          </a:p>
        </p:txBody>
      </p:sp>
      <p:pic>
        <p:nvPicPr>
          <p:cNvPr id="307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533400" y="1434251"/>
            <a:ext cx="8077200" cy="5350862"/>
          </a:xfrm>
          <a:prstGeom prst="ellipse">
            <a:avLst/>
          </a:prstGeom>
          <a:ln>
            <a:noFill/>
          </a:ln>
          <a:effectLst>
            <a:softEdge rad="112500"/>
          </a:effectLst>
        </p:spPr>
      </p:pic>
    </p:spTree>
    <p:extLst>
      <p:ext uri="{BB962C8B-B14F-4D97-AF65-F5344CB8AC3E}">
        <p14:creationId xmlns:p14="http://schemas.microsoft.com/office/powerpoint/2010/main" val="1925356952"/>
      </p:ext>
    </p:extLst>
  </p:cSld>
  <p:clrMapOvr>
    <a:masterClrMapping/>
  </p:clrMapOvr>
  <p:transition spd="slow" advTm="4343">
    <p:wheel spokes="8"/>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952" y="-149125"/>
            <a:ext cx="8229600" cy="1399032"/>
          </a:xfrm>
        </p:spPr>
        <p:txBody>
          <a:bodyPr/>
          <a:lstStyle/>
          <a:p>
            <a:r>
              <a:rPr lang="en-US" dirty="0"/>
              <a:t>BIRTHDAY CELEBRATIONS…..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4800" y="1066800"/>
            <a:ext cx="4064000" cy="3048000"/>
          </a:xfrm>
          <a:prstGeom prst="roundRect">
            <a:avLst>
              <a:gd name="adj" fmla="val 25439"/>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68036" y="1219200"/>
            <a:ext cx="3581400" cy="4267200"/>
          </a:xfrm>
          <a:prstGeom prst="roundRect">
            <a:avLst>
              <a:gd name="adj" fmla="val 26147"/>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0200" y="4479726"/>
            <a:ext cx="3316710" cy="2013347"/>
          </a:xfrm>
          <a:prstGeom prst="roundRect">
            <a:avLst>
              <a:gd name="adj" fmla="val 19923"/>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cSld>
  <p:clrMapOvr>
    <a:masterClrMapping/>
  </p:clrMapOvr>
  <p:transition spd="slow" advTm="4343">
    <p:wheel spokes="8"/>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99032"/>
          </a:xfrm>
        </p:spPr>
        <p:txBody>
          <a:bodyPr/>
          <a:lstStyle/>
          <a:p>
            <a:r>
              <a:rPr lang="en-US" dirty="0"/>
              <a:t>INTERNATIONAL YOGA DAY… </a:t>
            </a:r>
          </a:p>
        </p:txBody>
      </p:sp>
      <p:pic>
        <p:nvPicPr>
          <p:cNvPr id="205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810000" y="2971800"/>
            <a:ext cx="4762500" cy="357187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447800"/>
            <a:ext cx="4114800" cy="350689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cSld>
  <p:clrMapOvr>
    <a:masterClrMapping/>
  </p:clrMapOvr>
  <p:transition spd="slow" advTm="4343">
    <p:wheel spokes="8"/>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8001000" cy="1437926"/>
          </a:xfrm>
        </p:spPr>
        <p:txBody>
          <a:bodyPr/>
          <a:lstStyle/>
          <a:p>
            <a:r>
              <a:rPr lang="en-US" dirty="0"/>
              <a:t>CHILDREN WITH SPECIAL NEEDS….</a:t>
            </a:r>
          </a:p>
        </p:txBody>
      </p:sp>
      <p:pic>
        <p:nvPicPr>
          <p:cNvPr id="3074" name="Picture 2"/>
          <p:cNvPicPr>
            <a:picLocks noGrp="1" noChangeAspect="1" noChangeArrowheads="1"/>
          </p:cNvPicPr>
          <p:nvPr>
            <p:ph sz="half" idx="1"/>
          </p:nvPr>
        </p:nvPicPr>
        <p:blipFill>
          <a:blip r:embed="rId2">
            <a:extLst>
              <a:ext uri="{BEBA8EAE-BF5A-486C-A8C5-ECC9F3942E4B}">
                <a14:imgProps xmlns:a14="http://schemas.microsoft.com/office/drawing/2010/main">
                  <a14:imgLayer r:embed="rId3">
                    <a14:imgEffect>
                      <a14:artisticMarker size="100"/>
                    </a14:imgEffect>
                  </a14:imgLayer>
                </a14:imgProps>
              </a:ext>
              <a:ext uri="{28A0092B-C50C-407E-A947-70E740481C1C}">
                <a14:useLocalDpi xmlns:a14="http://schemas.microsoft.com/office/drawing/2010/main" val="0"/>
              </a:ext>
            </a:extLst>
          </a:blip>
          <a:stretch>
            <a:fillRect/>
          </a:stretch>
        </p:blipFill>
        <p:spPr bwMode="auto">
          <a:xfrm>
            <a:off x="609600" y="1600200"/>
            <a:ext cx="4648200" cy="48768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5" name="Content Placeholder 4"/>
          <p:cNvSpPr>
            <a:spLocks noGrp="1"/>
          </p:cNvSpPr>
          <p:nvPr>
            <p:ph sz="half" idx="2"/>
          </p:nvPr>
        </p:nvSpPr>
        <p:spPr>
          <a:xfrm>
            <a:off x="5410200" y="2332037"/>
            <a:ext cx="3733800" cy="4525963"/>
          </a:xfrm>
        </p:spPr>
        <p:txBody>
          <a:bodyPr/>
          <a:lstStyle/>
          <a:p>
            <a:pPr>
              <a:buNone/>
            </a:pPr>
            <a:r>
              <a:rPr lang="en-US" b="1" u="sng" dirty="0">
                <a:effectLst>
                  <a:outerShdw blurRad="38100" dist="38100" dir="2700000" algn="tl">
                    <a:srgbClr val="000000">
                      <a:alpha val="43137"/>
                    </a:srgbClr>
                  </a:outerShdw>
                </a:effectLst>
                <a:latin typeface="Bodoni MT Poster Compressed" pitchFamily="18" charset="0"/>
              </a:rPr>
              <a:t>CHANDBABI</a:t>
            </a:r>
            <a:r>
              <a:rPr lang="en-US" b="1" u="sng" dirty="0">
                <a:effectLst>
                  <a:outerShdw blurRad="38100" dist="38100" dir="2700000" algn="tl">
                    <a:srgbClr val="000000">
                      <a:alpha val="43137"/>
                    </a:srgbClr>
                  </a:outerShdw>
                </a:effectLst>
              </a:rPr>
              <a:t>: </a:t>
            </a:r>
            <a:r>
              <a:rPr lang="en-US" b="1" dirty="0"/>
              <a:t>15YRS</a:t>
            </a:r>
          </a:p>
          <a:p>
            <a:pPr>
              <a:buNone/>
            </a:pPr>
            <a:r>
              <a:rPr lang="en-US" b="1" dirty="0"/>
              <a:t>	SPASTIC CEREBRAL PALSY WITH MENTAL RETARDATION</a:t>
            </a:r>
          </a:p>
          <a:p>
            <a:pPr>
              <a:buNone/>
            </a:pPr>
            <a:endParaRPr lang="en-US" b="1" dirty="0"/>
          </a:p>
          <a:p>
            <a:pPr>
              <a:buNone/>
            </a:pPr>
            <a:r>
              <a:rPr lang="en-US" b="1" u="sng" dirty="0"/>
              <a:t>REHABILITATION:</a:t>
            </a:r>
          </a:p>
          <a:p>
            <a:pPr>
              <a:buNone/>
            </a:pPr>
            <a:r>
              <a:rPr lang="en-US" b="1" dirty="0"/>
              <a:t>Special education</a:t>
            </a:r>
          </a:p>
        </p:txBody>
      </p:sp>
    </p:spTree>
  </p:cSld>
  <p:clrMapOvr>
    <a:masterClrMapping/>
  </p:clrMapOvr>
  <p:transition spd="slow" advTm="4343">
    <p:wheel spokes="8"/>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val="0"/>
              </a:ext>
            </a:extLst>
          </a:blip>
          <a:stretch>
            <a:fillRect/>
          </a:stretch>
        </p:blipFill>
        <p:spPr>
          <a:xfrm>
            <a:off x="3886200" y="990600"/>
            <a:ext cx="4876799" cy="5867400"/>
          </a:xfrm>
          <a:prstGeom prst="roundRect">
            <a:avLst>
              <a:gd name="adj" fmla="val 857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 name="Content Placeholder 3"/>
          <p:cNvSpPr>
            <a:spLocks noGrp="1"/>
          </p:cNvSpPr>
          <p:nvPr>
            <p:ph sz="half" idx="2"/>
          </p:nvPr>
        </p:nvSpPr>
        <p:spPr>
          <a:xfrm>
            <a:off x="29570" y="990600"/>
            <a:ext cx="3886200" cy="5562600"/>
          </a:xfrm>
        </p:spPr>
        <p:txBody>
          <a:bodyPr/>
          <a:lstStyle/>
          <a:p>
            <a:pPr>
              <a:buNone/>
            </a:pPr>
            <a:r>
              <a:rPr lang="en-US" b="1" u="sng" dirty="0">
                <a:latin typeface="Bodoni MT Poster Compressed" pitchFamily="18" charset="0"/>
              </a:rPr>
              <a:t>KAUSHIK</a:t>
            </a:r>
            <a:r>
              <a:rPr lang="en-US" b="1" dirty="0"/>
              <a:t>:   7 YRS</a:t>
            </a:r>
          </a:p>
          <a:p>
            <a:pPr>
              <a:buNone/>
            </a:pPr>
            <a:endParaRPr lang="en-US" sz="1400" b="1" dirty="0"/>
          </a:p>
          <a:p>
            <a:pPr>
              <a:buNone/>
            </a:pPr>
            <a:r>
              <a:rPr lang="en-US" b="1" dirty="0"/>
              <a:t>CHILD WITH OSTEOGENESIS IMPERFECTA</a:t>
            </a:r>
          </a:p>
          <a:p>
            <a:pPr>
              <a:buNone/>
            </a:pPr>
            <a:r>
              <a:rPr lang="en-US" b="1" dirty="0"/>
              <a:t>  BRITTLE BONE DISEASE</a:t>
            </a:r>
          </a:p>
          <a:p>
            <a:pPr>
              <a:buNone/>
            </a:pPr>
            <a:endParaRPr lang="en-US" b="1" dirty="0"/>
          </a:p>
          <a:p>
            <a:pPr>
              <a:buNone/>
            </a:pPr>
            <a:r>
              <a:rPr lang="en-US" b="1" u="sng" dirty="0"/>
              <a:t>REHABILITATION:</a:t>
            </a:r>
          </a:p>
          <a:p>
            <a:pPr>
              <a:buNone/>
            </a:pPr>
            <a:r>
              <a:rPr lang="en-US" b="1" dirty="0"/>
              <a:t>MEDICAL AND PHYSICAL </a:t>
            </a:r>
          </a:p>
        </p:txBody>
      </p:sp>
    </p:spTree>
  </p:cSld>
  <p:clrMapOvr>
    <a:masterClrMapping/>
  </p:clrMapOvr>
  <p:transition spd="slow" advTm="4343">
    <p:wheel spokes="8"/>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a:xfrm>
            <a:off x="5105400" y="2209800"/>
            <a:ext cx="3810000" cy="4953000"/>
          </a:xfrm>
        </p:spPr>
        <p:txBody>
          <a:bodyPr/>
          <a:lstStyle/>
          <a:p>
            <a:pPr>
              <a:buNone/>
            </a:pPr>
            <a:r>
              <a:rPr lang="en-US" b="1" u="sng" dirty="0">
                <a:latin typeface="Bodoni MT Poster Compressed" pitchFamily="18" charset="0"/>
              </a:rPr>
              <a:t>LAVANYA</a:t>
            </a:r>
            <a:r>
              <a:rPr lang="en-US" b="1" dirty="0">
                <a:latin typeface="Bodoni MT Poster Compressed" pitchFamily="18" charset="0"/>
              </a:rPr>
              <a:t>:</a:t>
            </a:r>
            <a:r>
              <a:rPr lang="en-US" b="1" dirty="0"/>
              <a:t> 6 YEARS</a:t>
            </a:r>
          </a:p>
          <a:p>
            <a:pPr>
              <a:buNone/>
            </a:pPr>
            <a:r>
              <a:rPr lang="en-US" b="1" dirty="0"/>
              <a:t>PARTIAL BLINDNESS WITH MENTAL RETARDATION</a:t>
            </a:r>
          </a:p>
          <a:p>
            <a:pPr>
              <a:buNone/>
            </a:pPr>
            <a:endParaRPr lang="en-US" b="1" dirty="0"/>
          </a:p>
          <a:p>
            <a:pPr>
              <a:buNone/>
            </a:pPr>
            <a:r>
              <a:rPr lang="en-US" b="1" u="sng" dirty="0"/>
              <a:t>REHABILITATION:</a:t>
            </a:r>
          </a:p>
          <a:p>
            <a:pPr>
              <a:buNone/>
            </a:pPr>
            <a:r>
              <a:rPr lang="en-US" b="1" dirty="0"/>
              <a:t>EYE SURGERY REQUIRED</a:t>
            </a:r>
          </a:p>
          <a:p>
            <a:pPr>
              <a:buNone/>
            </a:pPr>
            <a:endParaRPr lang="en-US" b="1" dirty="0"/>
          </a:p>
          <a:p>
            <a:pPr>
              <a:buNone/>
            </a:pPr>
            <a:endParaRPr lang="en-US" sz="1200" b="1" dirty="0"/>
          </a:p>
          <a:p>
            <a:pPr>
              <a:buNone/>
            </a:pPr>
            <a:endParaRPr lang="en-US" b="1" dirty="0"/>
          </a:p>
        </p:txBody>
      </p:sp>
      <p:pic>
        <p:nvPicPr>
          <p:cNvPr id="5" name="Content Placeholder 4"/>
          <p:cNvPicPr>
            <a:picLocks noGrp="1" noChangeAspect="1"/>
          </p:cNvPicPr>
          <p:nvPr>
            <p:ph sz="half" idx="2"/>
          </p:nvPr>
        </p:nvPicPr>
        <p:blipFill>
          <a:blip r:embed="rId2">
            <a:extLst>
              <a:ext uri="{BEBA8EAE-BF5A-486C-A8C5-ECC9F3942E4B}">
                <a14:imgProps xmlns:a14="http://schemas.microsoft.com/office/drawing/2010/main">
                  <a14:imgLayer r:embed="rId3">
                    <a14:imgEffect>
                      <a14:artisticMarker/>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381000" y="685800"/>
            <a:ext cx="4400550" cy="58674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spd="slow" advTm="4343">
    <p:wheel spokes="8"/>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3400" y="1447800"/>
            <a:ext cx="8062912" cy="5181600"/>
          </a:xfrm>
        </p:spPr>
        <p:txBody>
          <a:bodyPr>
            <a:normAutofit/>
          </a:bodyPr>
          <a:lstStyle/>
          <a:p>
            <a:pPr algn="ctr"/>
            <a:endParaRPr lang="en-US" sz="5400" b="1" i="1" dirty="0"/>
          </a:p>
          <a:p>
            <a:r>
              <a:rPr lang="en-US" sz="3600" b="1" u="sng" dirty="0"/>
              <a:t>Address:</a:t>
            </a:r>
          </a:p>
          <a:p>
            <a:r>
              <a:rPr lang="en-US" sz="3600" b="1" dirty="0" err="1"/>
              <a:t>Vasundara</a:t>
            </a:r>
            <a:r>
              <a:rPr lang="en-US" sz="3600" b="1" dirty="0"/>
              <a:t> Nagar, </a:t>
            </a:r>
          </a:p>
          <a:p>
            <a:r>
              <a:rPr lang="en-US" sz="3600" b="1" dirty="0" err="1"/>
              <a:t>Malpe</a:t>
            </a:r>
            <a:r>
              <a:rPr lang="en-US" sz="3600" b="1" dirty="0"/>
              <a:t> – </a:t>
            </a:r>
            <a:r>
              <a:rPr lang="en-US" sz="3600" b="1" dirty="0" err="1"/>
              <a:t>Ashirwad</a:t>
            </a:r>
            <a:r>
              <a:rPr lang="en-US" sz="3600" b="1" dirty="0"/>
              <a:t> Road</a:t>
            </a:r>
          </a:p>
          <a:p>
            <a:r>
              <a:rPr lang="en-US" sz="3600" b="1" dirty="0" err="1"/>
              <a:t>Laxminagara,Santhekatte</a:t>
            </a:r>
            <a:r>
              <a:rPr lang="en-US" sz="3600" b="1" dirty="0"/>
              <a:t>, </a:t>
            </a:r>
          </a:p>
          <a:p>
            <a:r>
              <a:rPr lang="en-US" sz="3600" b="1" dirty="0" err="1"/>
              <a:t>Udupi</a:t>
            </a:r>
            <a:r>
              <a:rPr lang="en-US" sz="3600" b="1" dirty="0"/>
              <a:t>- 576 105</a:t>
            </a:r>
          </a:p>
          <a:p>
            <a:r>
              <a:rPr lang="en-US" sz="3600" b="1" dirty="0"/>
              <a:t>Karnataka, India</a:t>
            </a:r>
          </a:p>
          <a:p>
            <a:r>
              <a:rPr lang="en-US" sz="3600" b="1" dirty="0"/>
              <a:t>www.srikrishnacharitable.org/</a:t>
            </a:r>
            <a:endParaRPr lang="en-US" sz="5400" dirty="0"/>
          </a:p>
        </p:txBody>
      </p:sp>
    </p:spTree>
    <p:extLst>
      <p:ext uri="{BB962C8B-B14F-4D97-AF65-F5344CB8AC3E}">
        <p14:creationId xmlns:p14="http://schemas.microsoft.com/office/powerpoint/2010/main" val="3907379350"/>
      </p:ext>
    </p:extLst>
  </p:cSld>
  <p:clrMapOvr>
    <a:masterClrMapping/>
  </p:clrMapOvr>
  <p:transition spd="slow">
    <p:wheel spokes="8"/>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sz="half" idx="1"/>
          </p:nvPr>
        </p:nvPicPr>
        <p:blipFill>
          <a:blip r:embed="rId2">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val="0"/>
              </a:ext>
            </a:extLst>
          </a:blip>
          <a:stretch>
            <a:fillRect/>
          </a:stretch>
        </p:blipFill>
        <p:spPr>
          <a:xfrm rot="16406991">
            <a:off x="3310058" y="1260716"/>
            <a:ext cx="5948754" cy="4904593"/>
          </a:xfrm>
          <a:prstGeom prst="roundRect">
            <a:avLst>
              <a:gd name="adj" fmla="val 25292"/>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 name="Content Placeholder 3"/>
          <p:cNvSpPr>
            <a:spLocks noGrp="1"/>
          </p:cNvSpPr>
          <p:nvPr>
            <p:ph sz="half" idx="2"/>
          </p:nvPr>
        </p:nvSpPr>
        <p:spPr>
          <a:xfrm>
            <a:off x="381000" y="1600200"/>
            <a:ext cx="3810000" cy="4648200"/>
          </a:xfrm>
        </p:spPr>
        <p:txBody>
          <a:bodyPr/>
          <a:lstStyle/>
          <a:p>
            <a:pPr>
              <a:buNone/>
            </a:pPr>
            <a:r>
              <a:rPr lang="en-US" b="1" u="sng" dirty="0">
                <a:latin typeface="Bodoni MT Poster Compressed" pitchFamily="18" charset="0"/>
              </a:rPr>
              <a:t>DEEKSHA</a:t>
            </a:r>
            <a:r>
              <a:rPr lang="en-US" b="1" dirty="0">
                <a:latin typeface="Bodoni MT Poster Compressed" pitchFamily="18" charset="0"/>
              </a:rPr>
              <a:t>:</a:t>
            </a:r>
            <a:r>
              <a:rPr lang="en-US" b="1" dirty="0"/>
              <a:t>   9 YEARS</a:t>
            </a:r>
          </a:p>
          <a:p>
            <a:pPr>
              <a:buNone/>
            </a:pPr>
            <a:endParaRPr lang="en-US" sz="1400" b="1" dirty="0"/>
          </a:p>
          <a:p>
            <a:pPr>
              <a:buNone/>
            </a:pPr>
            <a:r>
              <a:rPr lang="en-US" b="1" dirty="0"/>
              <a:t>GLOBAL DELAY, FLOPPY CHILD</a:t>
            </a:r>
          </a:p>
          <a:p>
            <a:pPr>
              <a:buNone/>
            </a:pPr>
            <a:endParaRPr lang="en-US" b="1" dirty="0"/>
          </a:p>
          <a:p>
            <a:pPr>
              <a:buNone/>
            </a:pPr>
            <a:r>
              <a:rPr lang="en-US" b="1" u="sng" dirty="0"/>
              <a:t>REHABILITATION:</a:t>
            </a:r>
          </a:p>
          <a:p>
            <a:pPr>
              <a:buNone/>
            </a:pPr>
            <a:r>
              <a:rPr lang="en-US" b="1" dirty="0"/>
              <a:t>PHYSIOTHERAPY</a:t>
            </a:r>
          </a:p>
          <a:p>
            <a:pPr>
              <a:buNone/>
            </a:pPr>
            <a:endParaRPr lang="en-US" b="1" dirty="0"/>
          </a:p>
        </p:txBody>
      </p:sp>
    </p:spTree>
  </p:cSld>
  <p:clrMapOvr>
    <a:masterClrMapping/>
  </p:clrMapOvr>
  <p:transition spd="slow" advTm="4343">
    <p:wheel spokes="8"/>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sz="half" idx="2"/>
          </p:nvPr>
        </p:nvPicPr>
        <p:blipFill>
          <a:blip r:embed="rId2">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val="0"/>
              </a:ext>
            </a:extLst>
          </a:blip>
          <a:stretch>
            <a:fillRect/>
          </a:stretch>
        </p:blipFill>
        <p:spPr>
          <a:xfrm rot="21019119">
            <a:off x="446652" y="698317"/>
            <a:ext cx="4254171" cy="5672228"/>
          </a:xfrm>
          <a:prstGeom prst="roundRect">
            <a:avLst>
              <a:gd name="adj" fmla="val 16526"/>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7" name="Content Placeholder 6"/>
          <p:cNvSpPr>
            <a:spLocks noGrp="1"/>
          </p:cNvSpPr>
          <p:nvPr>
            <p:ph sz="half" idx="1"/>
          </p:nvPr>
        </p:nvSpPr>
        <p:spPr>
          <a:xfrm>
            <a:off x="5065594" y="1752600"/>
            <a:ext cx="4114800" cy="4800600"/>
          </a:xfrm>
        </p:spPr>
        <p:txBody>
          <a:bodyPr/>
          <a:lstStyle/>
          <a:p>
            <a:pPr>
              <a:buNone/>
            </a:pPr>
            <a:r>
              <a:rPr lang="en-US" b="1" u="sng" dirty="0">
                <a:latin typeface="Bodoni MT Poster Compressed" pitchFamily="18" charset="0"/>
              </a:rPr>
              <a:t>GAHANA</a:t>
            </a:r>
            <a:r>
              <a:rPr lang="en-US" b="1" dirty="0"/>
              <a:t>: 3 YEARS</a:t>
            </a:r>
          </a:p>
          <a:p>
            <a:pPr>
              <a:buNone/>
            </a:pPr>
            <a:endParaRPr lang="en-US" sz="1800" b="1" dirty="0"/>
          </a:p>
          <a:p>
            <a:pPr>
              <a:buNone/>
            </a:pPr>
            <a:r>
              <a:rPr lang="en-US" b="1" dirty="0"/>
              <a:t>CONGINITAL ADRENAL HYPERPLAXIA</a:t>
            </a:r>
          </a:p>
          <a:p>
            <a:pPr>
              <a:buNone/>
            </a:pPr>
            <a:endParaRPr lang="en-US" b="1" dirty="0"/>
          </a:p>
          <a:p>
            <a:pPr>
              <a:buNone/>
            </a:pPr>
            <a:r>
              <a:rPr lang="en-US" b="1" u="sng" dirty="0"/>
              <a:t>REHABILITATION:</a:t>
            </a:r>
          </a:p>
          <a:p>
            <a:pPr>
              <a:buNone/>
            </a:pPr>
            <a:r>
              <a:rPr lang="en-US" b="1" dirty="0"/>
              <a:t>MEDICAL AND GENITAL RECONSTRUTION INTERVENTION</a:t>
            </a:r>
          </a:p>
          <a:p>
            <a:pPr>
              <a:buNone/>
            </a:pPr>
            <a:endParaRPr lang="en-US" b="1" dirty="0"/>
          </a:p>
        </p:txBody>
      </p:sp>
    </p:spTree>
  </p:cSld>
  <p:clrMapOvr>
    <a:masterClrMapping/>
  </p:clrMapOvr>
  <p:transition spd="slow" advTm="4343">
    <p:wheel spokes="8"/>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Content Placeholder 3"/>
          <p:cNvSpPr>
            <a:spLocks noGrp="1"/>
          </p:cNvSpPr>
          <p:nvPr>
            <p:ph sz="half" idx="2"/>
          </p:nvPr>
        </p:nvSpPr>
        <p:spPr>
          <a:xfrm>
            <a:off x="304800" y="1600200"/>
            <a:ext cx="3810000" cy="4495800"/>
          </a:xfrm>
        </p:spPr>
        <p:txBody>
          <a:bodyPr/>
          <a:lstStyle/>
          <a:p>
            <a:pPr>
              <a:buNone/>
            </a:pPr>
            <a:r>
              <a:rPr lang="en-US" b="1" u="sng" dirty="0">
                <a:latin typeface="Bodoni MT Poster Compressed" pitchFamily="18" charset="0"/>
              </a:rPr>
              <a:t>YASHAS</a:t>
            </a:r>
            <a:r>
              <a:rPr lang="en-US" b="1" dirty="0"/>
              <a:t>: 11 YRS</a:t>
            </a:r>
          </a:p>
          <a:p>
            <a:pPr>
              <a:buNone/>
            </a:pPr>
            <a:endParaRPr lang="en-US" sz="1600" b="1" dirty="0"/>
          </a:p>
          <a:p>
            <a:pPr>
              <a:buNone/>
            </a:pPr>
            <a:r>
              <a:rPr lang="en-US" b="1" dirty="0"/>
              <a:t>RADIAL CLUB HAND(RIGHT)</a:t>
            </a:r>
          </a:p>
          <a:p>
            <a:pPr>
              <a:buNone/>
            </a:pPr>
            <a:r>
              <a:rPr lang="en-US" b="1" dirty="0"/>
              <a:t>ABSENT THUMB(LEFT)</a:t>
            </a:r>
          </a:p>
          <a:p>
            <a:pPr>
              <a:buNone/>
            </a:pPr>
            <a:endParaRPr lang="en-US" b="1" dirty="0"/>
          </a:p>
          <a:p>
            <a:pPr>
              <a:buNone/>
            </a:pPr>
            <a:r>
              <a:rPr lang="en-US" b="1" u="sng" dirty="0"/>
              <a:t>REHABILITATION:</a:t>
            </a:r>
          </a:p>
          <a:p>
            <a:pPr>
              <a:buNone/>
            </a:pPr>
            <a:r>
              <a:rPr lang="en-US" b="1" dirty="0"/>
              <a:t>CORRECTIVE SURGERY	</a:t>
            </a:r>
          </a:p>
        </p:txBody>
      </p:sp>
      <p:pic>
        <p:nvPicPr>
          <p:cNvPr id="1026" name="Picture 2"/>
          <p:cNvPicPr>
            <a:picLocks noGrp="1" noChangeAspect="1" noChangeArrowheads="1"/>
          </p:cNvPicPr>
          <p:nvPr>
            <p:ph sz="half" idx="1"/>
          </p:nvPr>
        </p:nvPicPr>
        <p:blipFill>
          <a:blip r:embed="rId2">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val="0"/>
              </a:ext>
            </a:extLst>
          </a:blip>
          <a:stretch>
            <a:fillRect/>
          </a:stretch>
        </p:blipFill>
        <p:spPr bwMode="auto">
          <a:xfrm>
            <a:off x="4191000" y="718503"/>
            <a:ext cx="4581592" cy="610879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cSld>
  <p:clrMapOvr>
    <a:masterClrMapping/>
  </p:clrMapOvr>
  <p:transition spd="slow" advTm="4343">
    <p:wheel spokes="8"/>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8001000" cy="1437926"/>
          </a:xfrm>
        </p:spPr>
        <p:txBody>
          <a:bodyPr/>
          <a:lstStyle/>
          <a:p>
            <a:endParaRPr lang="en-US" dirty="0"/>
          </a:p>
        </p:txBody>
      </p:sp>
      <p:pic>
        <p:nvPicPr>
          <p:cNvPr id="3074" name="Picture 2"/>
          <p:cNvPicPr>
            <a:picLocks noGrp="1" noChangeAspect="1" noChangeArrowheads="1"/>
          </p:cNvPicPr>
          <p:nvPr>
            <p:ph sz="half" idx="1"/>
          </p:nvPr>
        </p:nvPicPr>
        <p:blipFill>
          <a:blip r:embed="rId2">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val="0"/>
              </a:ext>
            </a:extLst>
          </a:blip>
          <a:stretch>
            <a:fillRect/>
          </a:stretch>
        </p:blipFill>
        <p:spPr bwMode="auto">
          <a:xfrm>
            <a:off x="609600" y="1143000"/>
            <a:ext cx="4324350" cy="53340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5" name="Content Placeholder 4"/>
          <p:cNvSpPr>
            <a:spLocks noGrp="1"/>
          </p:cNvSpPr>
          <p:nvPr>
            <p:ph sz="half" idx="2"/>
          </p:nvPr>
        </p:nvSpPr>
        <p:spPr>
          <a:xfrm>
            <a:off x="5410200" y="1828801"/>
            <a:ext cx="3733800" cy="5029200"/>
          </a:xfrm>
        </p:spPr>
        <p:txBody>
          <a:bodyPr/>
          <a:lstStyle/>
          <a:p>
            <a:pPr>
              <a:buNone/>
            </a:pPr>
            <a:r>
              <a:rPr lang="en-US" b="1" u="sng" dirty="0">
                <a:effectLst>
                  <a:outerShdw blurRad="38100" dist="38100" dir="2700000" algn="tl">
                    <a:srgbClr val="000000">
                      <a:alpha val="43137"/>
                    </a:srgbClr>
                  </a:outerShdw>
                </a:effectLst>
                <a:latin typeface="Bodoni MT Poster Compressed" pitchFamily="18" charset="0"/>
              </a:rPr>
              <a:t>KIRAN</a:t>
            </a:r>
            <a:r>
              <a:rPr lang="en-US" b="1" u="sng" dirty="0">
                <a:effectLst>
                  <a:outerShdw blurRad="38100" dist="38100" dir="2700000" algn="tl">
                    <a:srgbClr val="000000">
                      <a:alpha val="43137"/>
                    </a:srgbClr>
                  </a:outerShdw>
                </a:effectLst>
              </a:rPr>
              <a:t> : 9 YRS</a:t>
            </a:r>
          </a:p>
          <a:p>
            <a:pPr>
              <a:buNone/>
            </a:pPr>
            <a:r>
              <a:rPr lang="en-US" b="1" dirty="0"/>
              <a:t>	ABSENSE OF GENITALS AND URETHRA SYNDROME</a:t>
            </a:r>
          </a:p>
          <a:p>
            <a:pPr>
              <a:buNone/>
            </a:pPr>
            <a:endParaRPr lang="en-US" b="1" dirty="0"/>
          </a:p>
          <a:p>
            <a:pPr>
              <a:buNone/>
            </a:pPr>
            <a:r>
              <a:rPr lang="en-US" b="1" u="sng" dirty="0"/>
              <a:t>REHABILITATION:</a:t>
            </a:r>
          </a:p>
          <a:p>
            <a:pPr>
              <a:buNone/>
            </a:pPr>
            <a:r>
              <a:rPr lang="en-US" b="1" dirty="0"/>
              <a:t>MEDICAL AND RECONSTRUTIVE SURGERY</a:t>
            </a:r>
          </a:p>
        </p:txBody>
      </p:sp>
    </p:spTree>
    <p:extLst>
      <p:ext uri="{BB962C8B-B14F-4D97-AF65-F5344CB8AC3E}">
        <p14:creationId xmlns:p14="http://schemas.microsoft.com/office/powerpoint/2010/main" val="3287031679"/>
      </p:ext>
    </p:extLst>
  </p:cSld>
  <p:clrMapOvr>
    <a:masterClrMapping/>
  </p:clrMapOvr>
  <p:transition spd="slow" advTm="4343">
    <p:wheel spokes="8"/>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sz="half" idx="1"/>
          </p:nvPr>
        </p:nvPicPr>
        <p:blipFill>
          <a:blip r:embed="rId2">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val="0"/>
              </a:ext>
            </a:extLst>
          </a:blip>
          <a:stretch>
            <a:fillRect/>
          </a:stretch>
        </p:blipFill>
        <p:spPr>
          <a:xfrm>
            <a:off x="3895724" y="228600"/>
            <a:ext cx="4714876" cy="6248400"/>
          </a:xfrm>
          <a:prstGeom prst="roundRect">
            <a:avLst>
              <a:gd name="adj" fmla="val 857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 name="Content Placeholder 3"/>
          <p:cNvSpPr>
            <a:spLocks noGrp="1"/>
          </p:cNvSpPr>
          <p:nvPr>
            <p:ph sz="half" idx="2"/>
          </p:nvPr>
        </p:nvSpPr>
        <p:spPr>
          <a:xfrm>
            <a:off x="152400" y="1303361"/>
            <a:ext cx="3886200" cy="5562600"/>
          </a:xfrm>
        </p:spPr>
        <p:txBody>
          <a:bodyPr/>
          <a:lstStyle/>
          <a:p>
            <a:pPr>
              <a:buNone/>
            </a:pPr>
            <a:r>
              <a:rPr lang="en-US" b="1" u="sng" dirty="0">
                <a:latin typeface="Bodoni MT Poster Compressed" pitchFamily="18" charset="0"/>
              </a:rPr>
              <a:t>SINCHANA</a:t>
            </a:r>
            <a:r>
              <a:rPr lang="en-US" b="1" dirty="0"/>
              <a:t>:   3 YEARS</a:t>
            </a:r>
          </a:p>
          <a:p>
            <a:pPr>
              <a:buNone/>
            </a:pPr>
            <a:endParaRPr lang="en-US" sz="1400" b="1" dirty="0"/>
          </a:p>
          <a:p>
            <a:pPr>
              <a:buNone/>
            </a:pPr>
            <a:r>
              <a:rPr lang="en-US" b="1" dirty="0"/>
              <a:t>DOWN SYNDROME WITH DELAY</a:t>
            </a:r>
          </a:p>
          <a:p>
            <a:pPr>
              <a:buNone/>
            </a:pPr>
            <a:endParaRPr lang="en-US" b="1" dirty="0"/>
          </a:p>
          <a:p>
            <a:pPr>
              <a:buNone/>
            </a:pPr>
            <a:r>
              <a:rPr lang="en-US" b="1" u="sng" dirty="0"/>
              <a:t>REHABILITATION:</a:t>
            </a:r>
          </a:p>
          <a:p>
            <a:pPr>
              <a:buNone/>
            </a:pPr>
            <a:r>
              <a:rPr lang="en-US" b="1" dirty="0"/>
              <a:t>PHYSICAL AND EDUCATIONAL INTERVENTION</a:t>
            </a:r>
          </a:p>
        </p:txBody>
      </p:sp>
    </p:spTree>
    <p:extLst>
      <p:ext uri="{BB962C8B-B14F-4D97-AF65-F5344CB8AC3E}">
        <p14:creationId xmlns:p14="http://schemas.microsoft.com/office/powerpoint/2010/main" val="2137296495"/>
      </p:ext>
    </p:extLst>
  </p:cSld>
  <p:clrMapOvr>
    <a:masterClrMapping/>
  </p:clrMapOvr>
  <p:transition spd="slow" advTm="4343">
    <p:wheel spokes="8"/>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a:xfrm>
            <a:off x="5105400" y="2209800"/>
            <a:ext cx="3810000" cy="4953000"/>
          </a:xfrm>
        </p:spPr>
        <p:txBody>
          <a:bodyPr/>
          <a:lstStyle/>
          <a:p>
            <a:pPr>
              <a:buNone/>
            </a:pPr>
            <a:r>
              <a:rPr lang="en-US" b="1" u="sng" dirty="0">
                <a:latin typeface="Bodoni MT Poster Compressed" pitchFamily="18" charset="0"/>
              </a:rPr>
              <a:t>KRITHIKA</a:t>
            </a:r>
            <a:r>
              <a:rPr lang="en-US" b="1" dirty="0"/>
              <a:t>: 2YEARS</a:t>
            </a:r>
          </a:p>
          <a:p>
            <a:pPr>
              <a:buNone/>
            </a:pPr>
            <a:r>
              <a:rPr lang="en-US" b="1" dirty="0"/>
              <a:t>SEPTIC SHOCK WITH GLOBAL DELAY AND SPASTIC</a:t>
            </a:r>
          </a:p>
          <a:p>
            <a:pPr>
              <a:buNone/>
            </a:pPr>
            <a:endParaRPr lang="en-US" b="1" dirty="0"/>
          </a:p>
          <a:p>
            <a:pPr>
              <a:buNone/>
            </a:pPr>
            <a:r>
              <a:rPr lang="en-US" b="1" u="sng" dirty="0"/>
              <a:t>REHABILITATION:</a:t>
            </a:r>
          </a:p>
          <a:p>
            <a:pPr>
              <a:buNone/>
            </a:pPr>
            <a:r>
              <a:rPr lang="en-US" b="1" dirty="0"/>
              <a:t>PHYSIOTHERAPY INTERVENTION</a:t>
            </a:r>
          </a:p>
          <a:p>
            <a:pPr>
              <a:buNone/>
            </a:pPr>
            <a:endParaRPr lang="en-US" b="1" dirty="0"/>
          </a:p>
          <a:p>
            <a:pPr>
              <a:buNone/>
            </a:pPr>
            <a:endParaRPr lang="en-US" sz="1200" b="1" dirty="0"/>
          </a:p>
          <a:p>
            <a:pPr>
              <a:buNone/>
            </a:pPr>
            <a:endParaRPr lang="en-US" b="1" dirty="0"/>
          </a:p>
        </p:txBody>
      </p:sp>
      <p:pic>
        <p:nvPicPr>
          <p:cNvPr id="5" name="Content Placeholder 4"/>
          <p:cNvPicPr>
            <a:picLocks noGrp="1" noChangeAspect="1"/>
          </p:cNvPicPr>
          <p:nvPr>
            <p:ph sz="half" idx="2"/>
          </p:nvPr>
        </p:nvPicPr>
        <p:blipFill>
          <a:blip r:embed="rId2">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val="0"/>
              </a:ext>
            </a:extLst>
          </a:blip>
          <a:stretch>
            <a:fillRect/>
          </a:stretch>
        </p:blipFill>
        <p:spPr>
          <a:xfrm>
            <a:off x="381000" y="685800"/>
            <a:ext cx="4400550" cy="58674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680647331"/>
      </p:ext>
    </p:extLst>
  </p:cSld>
  <p:clrMapOvr>
    <a:masterClrMapping/>
  </p:clrMapOvr>
  <p:transition spd="slow" advTm="4343">
    <p:wheel spokes="8"/>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8229600" cy="1399032"/>
          </a:xfrm>
        </p:spPr>
        <p:txBody>
          <a:bodyPr/>
          <a:lstStyle/>
          <a:p>
            <a:endParaRPr lang="en-US" dirty="0"/>
          </a:p>
        </p:txBody>
      </p:sp>
      <p:pic>
        <p:nvPicPr>
          <p:cNvPr id="5" name="Content Placeholder 4"/>
          <p:cNvPicPr>
            <a:picLocks noGrp="1" noChangeAspect="1"/>
          </p:cNvPicPr>
          <p:nvPr>
            <p:ph sz="half" idx="1"/>
          </p:nvPr>
        </p:nvPicPr>
        <p:blipFill>
          <a:blip r:embed="rId2">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val="0"/>
              </a:ext>
            </a:extLst>
          </a:blip>
          <a:stretch>
            <a:fillRect/>
          </a:stretch>
        </p:blipFill>
        <p:spPr>
          <a:xfrm rot="20929203">
            <a:off x="4351889" y="307221"/>
            <a:ext cx="4354487" cy="5801056"/>
          </a:xfrm>
          <a:prstGeom prst="roundRect">
            <a:avLst>
              <a:gd name="adj" fmla="val 19108"/>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 name="Content Placeholder 3"/>
          <p:cNvSpPr>
            <a:spLocks noGrp="1"/>
          </p:cNvSpPr>
          <p:nvPr>
            <p:ph sz="half" idx="2"/>
          </p:nvPr>
        </p:nvSpPr>
        <p:spPr>
          <a:xfrm>
            <a:off x="381000" y="1600200"/>
            <a:ext cx="3810000" cy="4648200"/>
          </a:xfrm>
        </p:spPr>
        <p:txBody>
          <a:bodyPr/>
          <a:lstStyle/>
          <a:p>
            <a:pPr>
              <a:buNone/>
            </a:pPr>
            <a:r>
              <a:rPr lang="en-US" b="1" u="sng" dirty="0">
                <a:latin typeface="Bodoni MT Poster Compressed" pitchFamily="18" charset="0"/>
              </a:rPr>
              <a:t>DURGA</a:t>
            </a:r>
            <a:r>
              <a:rPr lang="en-US" b="1" dirty="0">
                <a:latin typeface="Bodoni MT Poster Compressed" pitchFamily="18" charset="0"/>
              </a:rPr>
              <a:t>:</a:t>
            </a:r>
            <a:r>
              <a:rPr lang="en-US" b="1" dirty="0"/>
              <a:t>   7 YEARS</a:t>
            </a:r>
          </a:p>
          <a:p>
            <a:pPr>
              <a:buNone/>
            </a:pPr>
            <a:endParaRPr lang="en-US" sz="1400" b="1" dirty="0"/>
          </a:p>
          <a:p>
            <a:pPr>
              <a:buNone/>
            </a:pPr>
            <a:r>
              <a:rPr lang="en-US" b="1" dirty="0"/>
              <a:t>BLIND CHILD</a:t>
            </a:r>
          </a:p>
          <a:p>
            <a:pPr>
              <a:buNone/>
            </a:pPr>
            <a:endParaRPr lang="en-US" b="1" dirty="0"/>
          </a:p>
          <a:p>
            <a:pPr>
              <a:buNone/>
            </a:pPr>
            <a:r>
              <a:rPr lang="en-US" b="1" u="sng" dirty="0"/>
              <a:t>REHABILITATION:</a:t>
            </a:r>
          </a:p>
          <a:p>
            <a:pPr>
              <a:buNone/>
            </a:pPr>
            <a:r>
              <a:rPr lang="en-US" b="1" dirty="0"/>
              <a:t>SURGERY AND SPECIAL EDUCATION</a:t>
            </a:r>
          </a:p>
          <a:p>
            <a:pPr>
              <a:buNone/>
            </a:pPr>
            <a:endParaRPr lang="en-US" b="1" dirty="0"/>
          </a:p>
        </p:txBody>
      </p:sp>
    </p:spTree>
    <p:extLst>
      <p:ext uri="{BB962C8B-B14F-4D97-AF65-F5344CB8AC3E}">
        <p14:creationId xmlns:p14="http://schemas.microsoft.com/office/powerpoint/2010/main" val="1586823400"/>
      </p:ext>
    </p:extLst>
  </p:cSld>
  <p:clrMapOvr>
    <a:masterClrMapping/>
  </p:clrMapOvr>
  <p:transition spd="slow" advTm="4343">
    <p:wheel spokes="8"/>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99032"/>
          </a:xfrm>
        </p:spPr>
        <p:txBody>
          <a:bodyPr/>
          <a:lstStyle/>
          <a:p>
            <a:r>
              <a:rPr lang="en-US" dirty="0"/>
              <a:t>Regular medical checkups..</a:t>
            </a:r>
          </a:p>
        </p:txBody>
      </p:sp>
      <p:pic>
        <p:nvPicPr>
          <p:cNvPr id="205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962400" y="3200400"/>
            <a:ext cx="4762500" cy="338333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524001"/>
            <a:ext cx="4191000" cy="283453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1368312420"/>
      </p:ext>
    </p:extLst>
  </p:cSld>
  <p:clrMapOvr>
    <a:masterClrMapping/>
  </p:clrMapOvr>
  <p:transition spd="slow" advTm="4343">
    <p:wheel spokes="8"/>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399032"/>
          </a:xfrm>
        </p:spPr>
        <p:txBody>
          <a:bodyPr>
            <a:normAutofit fontScale="90000"/>
          </a:bodyPr>
          <a:lstStyle/>
          <a:p>
            <a:pPr algn="ctr"/>
            <a:r>
              <a:rPr lang="en-US" b="1" dirty="0"/>
              <a:t>Inauguration of the Institute by our Beloved Founder</a:t>
            </a:r>
            <a:br>
              <a:rPr lang="en-US" b="1" dirty="0"/>
            </a:br>
            <a:r>
              <a:rPr lang="en-US" b="1" dirty="0"/>
              <a:t>Late Sri T V RAO</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19200" y="1752600"/>
            <a:ext cx="6934200" cy="5200650"/>
          </a:xfrm>
          <a:prstGeom prst="roundRect">
            <a:avLst>
              <a:gd name="adj" fmla="val 2524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68731052"/>
      </p:ext>
    </p:extLst>
  </p:cSld>
  <p:clrMapOvr>
    <a:masterClrMapping/>
  </p:clrMapOvr>
  <p:transition spd="slow" advTm="4343">
    <p:wheel spokes="8"/>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1306"/>
            <a:ext cx="8229600" cy="707886"/>
          </a:xfrm>
          <a:noFill/>
        </p:spPr>
        <p:txBody>
          <a:bodyPr wrap="square" rtlCol="0">
            <a:spAutoFit/>
          </a:bodyPr>
          <a:lstStyle/>
          <a:p>
            <a:r>
              <a:rPr lang="en-US" sz="4000" dirty="0"/>
              <a:t>VISIT BY Mr. </a:t>
            </a:r>
            <a:r>
              <a:rPr lang="en-US" sz="4000" dirty="0" err="1"/>
              <a:t>Jayaprakash</a:t>
            </a:r>
            <a:r>
              <a:rPr lang="en-US" sz="4000" dirty="0"/>
              <a:t> </a:t>
            </a:r>
            <a:r>
              <a:rPr lang="en-US" sz="4000" dirty="0" err="1"/>
              <a:t>Hegde</a:t>
            </a:r>
            <a:endParaRPr lang="en-US" sz="4000" dirty="0">
              <a:solidFill>
                <a:schemeClr val="tx1"/>
              </a:solidFill>
              <a:latin typeface="+mn-lt"/>
              <a:ea typeface="+mn-ea"/>
              <a:cs typeface="+mn-cs"/>
            </a:endParaRPr>
          </a:p>
        </p:txBody>
      </p:sp>
      <p:pic>
        <p:nvPicPr>
          <p:cNvPr id="409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838200" y="1524000"/>
            <a:ext cx="7543800" cy="51054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ransition spd="slow">
    <p:wheel spokes="8"/>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a:t>Who we are…..?</a:t>
            </a:r>
          </a:p>
        </p:txBody>
      </p:sp>
      <p:sp>
        <p:nvSpPr>
          <p:cNvPr id="3" name="Content Placeholder 2"/>
          <p:cNvSpPr>
            <a:spLocks noGrp="1"/>
          </p:cNvSpPr>
          <p:nvPr>
            <p:ph idx="1"/>
          </p:nvPr>
        </p:nvSpPr>
        <p:spPr>
          <a:xfrm>
            <a:off x="152400" y="914400"/>
            <a:ext cx="8686800" cy="5083208"/>
          </a:xfrm>
        </p:spPr>
        <p:txBody>
          <a:bodyPr>
            <a:noAutofit/>
          </a:bodyPr>
          <a:lstStyle/>
          <a:p>
            <a:pPr algn="just">
              <a:buNone/>
            </a:pPr>
            <a:r>
              <a:rPr lang="en-US" sz="2200" b="1" dirty="0"/>
              <a:t>“Krishnanugraha”, licensed as Fit Institute and Special Adoption Agency from the department of women and child development, Government of Karnataka, started  in September  2004 with 19 destitute/abandoned children in need of Care &amp; Protection. The Chairman </a:t>
            </a:r>
            <a:r>
              <a:rPr lang="en-US" sz="2200" b="1"/>
              <a:t>is late Shri</a:t>
            </a:r>
            <a:r>
              <a:rPr lang="en-US" sz="2200" b="1" dirty="0"/>
              <a:t> T V </a:t>
            </a:r>
            <a:r>
              <a:rPr lang="en-US" sz="2200" b="1" dirty="0" err="1"/>
              <a:t>Rao</a:t>
            </a:r>
            <a:r>
              <a:rPr lang="en-US" sz="2200" b="1" dirty="0"/>
              <a:t> and the Managing Trustee is Dr. </a:t>
            </a:r>
            <a:r>
              <a:rPr lang="en-US" sz="2200" b="1" dirty="0" err="1"/>
              <a:t>Umesh</a:t>
            </a:r>
            <a:r>
              <a:rPr lang="en-US" sz="2200" b="1" dirty="0"/>
              <a:t> </a:t>
            </a:r>
            <a:r>
              <a:rPr lang="en-US" sz="2200" b="1" dirty="0" err="1"/>
              <a:t>Prabhu</a:t>
            </a:r>
            <a:r>
              <a:rPr lang="en-US" sz="2200" b="1" dirty="0"/>
              <a:t>. </a:t>
            </a:r>
          </a:p>
          <a:p>
            <a:pPr algn="just">
              <a:buNone/>
            </a:pPr>
            <a:r>
              <a:rPr lang="en-US" sz="2200" b="1" dirty="0"/>
              <a:t> Till date around  250 children have been admitted to the institute.“Krishnanugraha” get children who are surrendered by parents who are unable to nurture the child and unwed mothers who surrender because of the social stigma or due to the health issues of the child. Some children are found on streets begging or run away from homes. Some are been tortured or neglected by parents, and some are victims of abuse or child </a:t>
            </a:r>
            <a:r>
              <a:rPr lang="en-US" sz="2200" b="1" dirty="0" err="1"/>
              <a:t>labourers</a:t>
            </a:r>
            <a:r>
              <a:rPr lang="en-US" sz="2200" b="1" dirty="0"/>
              <a:t> and missing children. These children are been brought to the institute by the Child Welfare Committee, public, police and the parents themselves.</a:t>
            </a:r>
            <a:r>
              <a:rPr lang="en-US" sz="2400" b="1" dirty="0"/>
              <a:t> </a:t>
            </a:r>
            <a:endParaRPr lang="en-US" sz="2000" b="1" dirty="0"/>
          </a:p>
          <a:p>
            <a:pPr>
              <a:buNone/>
            </a:pPr>
            <a:r>
              <a:rPr lang="en-US" sz="2000" b="1" dirty="0"/>
              <a:t>	</a:t>
            </a:r>
            <a:endParaRPr lang="en-US" sz="2400" b="1" dirty="0"/>
          </a:p>
          <a:p>
            <a:pPr>
              <a:buNone/>
            </a:pPr>
            <a:endParaRPr lang="en-US" sz="2000" dirty="0"/>
          </a:p>
          <a:p>
            <a:endParaRPr lang="en-US" sz="2000" dirty="0"/>
          </a:p>
        </p:txBody>
      </p:sp>
    </p:spTree>
  </p:cSld>
  <p:clrMapOvr>
    <a:masterClrMapping/>
  </p:clrMapOvr>
  <p:transition spd="slow" advTm="4343">
    <p:wheel spokes="8"/>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915400" cy="1399032"/>
          </a:xfrm>
        </p:spPr>
        <p:txBody>
          <a:bodyPr/>
          <a:lstStyle/>
          <a:p>
            <a:pPr algn="ctr"/>
            <a:r>
              <a:rPr lang="en-US" dirty="0"/>
              <a:t>Visit by Sri </a:t>
            </a:r>
            <a:r>
              <a:rPr lang="en-US" dirty="0" err="1"/>
              <a:t>Vidhyadeesha</a:t>
            </a:r>
            <a:r>
              <a:rPr lang="en-US" dirty="0"/>
              <a:t> </a:t>
            </a:r>
            <a:r>
              <a:rPr lang="en-US" dirty="0" err="1"/>
              <a:t>Theertha</a:t>
            </a:r>
            <a:r>
              <a:rPr lang="en-US" dirty="0"/>
              <a:t> </a:t>
            </a:r>
            <a:r>
              <a:rPr lang="en-US" dirty="0" err="1"/>
              <a:t>Sripadaru</a:t>
            </a:r>
            <a:endParaRPr lang="en-US" dirty="0"/>
          </a:p>
        </p:txBody>
      </p:sp>
      <p:sp>
        <p:nvSpPr>
          <p:cNvPr id="4" name="Content Placeholder 3"/>
          <p:cNvSpPr>
            <a:spLocks noGrp="1"/>
          </p:cNvSpPr>
          <p:nvPr>
            <p:ph sz="half" idx="2"/>
          </p:nvPr>
        </p:nvSpPr>
        <p:spPr/>
        <p:txBody>
          <a:bodyPr/>
          <a:lstStyle/>
          <a:p>
            <a:endParaRPr lang="en-US"/>
          </a:p>
        </p:txBody>
      </p:sp>
      <p:pic>
        <p:nvPicPr>
          <p:cNvPr id="307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457200" y="1371600"/>
            <a:ext cx="8153399" cy="5562599"/>
          </a:xfrm>
          <a:prstGeom prst="ellipse">
            <a:avLst/>
          </a:prstGeom>
          <a:ln>
            <a:noFill/>
          </a:ln>
          <a:effectLst>
            <a:softEdge rad="112500"/>
          </a:effectLst>
        </p:spPr>
      </p:pic>
    </p:spTree>
    <p:extLst>
      <p:ext uri="{BB962C8B-B14F-4D97-AF65-F5344CB8AC3E}">
        <p14:creationId xmlns:p14="http://schemas.microsoft.com/office/powerpoint/2010/main" val="3545426064"/>
      </p:ext>
    </p:extLst>
  </p:cSld>
  <p:clrMapOvr>
    <a:masterClrMapping/>
  </p:clrMapOvr>
  <p:transition spd="slow" advTm="4343">
    <p:wheel spokes="8"/>
  </p:transition>
</p:sld>
</file>

<file path=ppt/slides/slide31.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99032"/>
          </a:xfrm>
        </p:spPr>
        <p:txBody>
          <a:bodyPr/>
          <a:lstStyle/>
          <a:p>
            <a:r>
              <a:rPr lang="en-US" dirty="0"/>
              <a:t>Visit by </a:t>
            </a:r>
            <a:r>
              <a:rPr lang="en-US" dirty="0" err="1"/>
              <a:t>Shoba</a:t>
            </a:r>
            <a:r>
              <a:rPr lang="en-US" dirty="0"/>
              <a:t> </a:t>
            </a:r>
            <a:r>
              <a:rPr lang="en-US" dirty="0" err="1"/>
              <a:t>Karandlaje</a:t>
            </a:r>
            <a:r>
              <a:rPr lang="en-US" dirty="0"/>
              <a:t> &amp; </a:t>
            </a:r>
            <a:r>
              <a:rPr lang="en-US" dirty="0" err="1"/>
              <a:t>Raghupathi</a:t>
            </a:r>
            <a:r>
              <a:rPr lang="en-US" dirty="0"/>
              <a:t> </a:t>
            </a:r>
            <a:r>
              <a:rPr lang="en-US" dirty="0" err="1"/>
              <a:t>Bhat</a:t>
            </a:r>
            <a:endParaRPr lang="en-IN" dirty="0">
              <a:hlinkClick r:id="rId3"/>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422193">
            <a:off x="940456" y="1336214"/>
            <a:ext cx="7594776" cy="5063184"/>
          </a:xfrm>
          <a:prstGeom prst="roundRect">
            <a:avLst>
              <a:gd name="adj" fmla="val 17510"/>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975883495"/>
      </p:ext>
    </p:extLst>
  </p:cSld>
  <p:clrMapOvr>
    <a:overrideClrMapping bg1="dk1" tx1="lt1" bg2="dk2" tx2="lt2" accent1="accent1" accent2="accent2" accent3="accent3" accent4="accent4" accent5="accent5" accent6="accent6" hlink="hlink" folHlink="folHlink"/>
  </p:clrMapOvr>
  <p:transition spd="slow" advTm="4343">
    <p:wheel spokes="8"/>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99032"/>
          </a:xfrm>
        </p:spPr>
        <p:txBody>
          <a:bodyPr/>
          <a:lstStyle/>
          <a:p>
            <a:r>
              <a:rPr lang="en-US" dirty="0"/>
              <a:t>Visit by </a:t>
            </a:r>
            <a:r>
              <a:rPr lang="en-US" dirty="0" err="1"/>
              <a:t>Arjun</a:t>
            </a:r>
            <a:r>
              <a:rPr lang="en-US" dirty="0"/>
              <a:t> </a:t>
            </a:r>
            <a:r>
              <a:rPr lang="en-US" dirty="0" err="1"/>
              <a:t>Kapiakad</a:t>
            </a:r>
            <a:r>
              <a:rPr lang="en-US" dirty="0"/>
              <a: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3600" y="1219200"/>
            <a:ext cx="4648200" cy="5410200"/>
          </a:xfrm>
          <a:prstGeom prst="roundRect">
            <a:avLst>
              <a:gd name="adj" fmla="val 2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006052"/>
      </p:ext>
    </p:extLst>
  </p:cSld>
  <p:clrMapOvr>
    <a:masterClrMapping/>
  </p:clrMapOvr>
  <p:transition spd="slow" advTm="4343">
    <p:wheel spokes="8"/>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1306"/>
            <a:ext cx="8229600" cy="707886"/>
          </a:xfrm>
          <a:noFill/>
        </p:spPr>
        <p:txBody>
          <a:bodyPr wrap="square" rtlCol="0">
            <a:spAutoFit/>
          </a:bodyPr>
          <a:lstStyle/>
          <a:p>
            <a:r>
              <a:rPr lang="en-US" sz="4000" dirty="0"/>
              <a:t>VISIT BY </a:t>
            </a:r>
            <a:r>
              <a:rPr lang="en-US" sz="4000" dirty="0" err="1"/>
              <a:t>Saraswathi</a:t>
            </a:r>
            <a:r>
              <a:rPr lang="en-US" sz="4000" dirty="0"/>
              <a:t> </a:t>
            </a:r>
            <a:r>
              <a:rPr lang="en-US" sz="4000" dirty="0" err="1"/>
              <a:t>Swamiji</a:t>
            </a:r>
            <a:r>
              <a:rPr lang="en-US" sz="4000" dirty="0"/>
              <a:t>..</a:t>
            </a:r>
            <a:endParaRPr lang="en-US" sz="4000" dirty="0">
              <a:solidFill>
                <a:schemeClr val="tx1"/>
              </a:solidFill>
              <a:latin typeface="+mn-lt"/>
              <a:ea typeface="+mn-ea"/>
              <a:cs typeface="+mn-cs"/>
            </a:endParaRPr>
          </a:p>
        </p:txBody>
      </p:sp>
      <p:pic>
        <p:nvPicPr>
          <p:cNvPr id="409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990600" y="1447800"/>
            <a:ext cx="7315200" cy="51054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835218257"/>
      </p:ext>
    </p:extLst>
  </p:cSld>
  <p:clrMapOvr>
    <a:masterClrMapping/>
  </p:clrMapOvr>
  <p:transition spd="slow">
    <p:wheel spokes="8"/>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915400" cy="1399032"/>
          </a:xfrm>
        </p:spPr>
        <p:txBody>
          <a:bodyPr/>
          <a:lstStyle/>
          <a:p>
            <a:pPr algn="ctr"/>
            <a:r>
              <a:rPr lang="en-US" dirty="0"/>
              <a:t>Visit by Women Police Station, </a:t>
            </a:r>
            <a:r>
              <a:rPr lang="en-US" dirty="0" err="1"/>
              <a:t>Udupi</a:t>
            </a:r>
            <a:r>
              <a:rPr lang="en-US" dirty="0"/>
              <a:t>	</a:t>
            </a:r>
          </a:p>
        </p:txBody>
      </p:sp>
      <p:sp>
        <p:nvSpPr>
          <p:cNvPr id="4" name="Content Placeholder 3"/>
          <p:cNvSpPr>
            <a:spLocks noGrp="1"/>
          </p:cNvSpPr>
          <p:nvPr>
            <p:ph sz="half" idx="2"/>
          </p:nvPr>
        </p:nvSpPr>
        <p:spPr/>
        <p:txBody>
          <a:bodyPr/>
          <a:lstStyle/>
          <a:p>
            <a:endParaRPr lang="en-US"/>
          </a:p>
        </p:txBody>
      </p:sp>
      <p:pic>
        <p:nvPicPr>
          <p:cNvPr id="307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533400" y="1328383"/>
            <a:ext cx="8077200" cy="5562599"/>
          </a:xfrm>
          <a:prstGeom prst="ellipse">
            <a:avLst/>
          </a:prstGeom>
          <a:ln>
            <a:noFill/>
          </a:ln>
          <a:effectLst>
            <a:softEdge rad="112500"/>
          </a:effectLst>
        </p:spPr>
      </p:pic>
    </p:spTree>
    <p:extLst>
      <p:ext uri="{BB962C8B-B14F-4D97-AF65-F5344CB8AC3E}">
        <p14:creationId xmlns:p14="http://schemas.microsoft.com/office/powerpoint/2010/main" val="4044987209"/>
      </p:ext>
    </p:extLst>
  </p:cSld>
  <p:clrMapOvr>
    <a:masterClrMapping/>
  </p:clrMapOvr>
  <p:transition spd="slow" advTm="4343">
    <p:wheel spokes="8"/>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99032"/>
          </a:xfrm>
        </p:spPr>
        <p:txBody>
          <a:bodyPr/>
          <a:lstStyle/>
          <a:p>
            <a:r>
              <a:rPr lang="en-US" dirty="0"/>
              <a:t>Visit by </a:t>
            </a:r>
            <a:r>
              <a:rPr lang="en-US" dirty="0" err="1"/>
              <a:t>Vanitha</a:t>
            </a:r>
            <a:r>
              <a:rPr lang="en-US" dirty="0"/>
              <a:t> </a:t>
            </a:r>
            <a:r>
              <a:rPr lang="en-US" dirty="0" err="1"/>
              <a:t>Thorvi</a:t>
            </a:r>
            <a:endParaRPr lang="en-IN" dirty="0">
              <a:hlinkClick r:id="rId2"/>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22193">
            <a:off x="834650" y="1338720"/>
            <a:ext cx="7709545" cy="5063184"/>
          </a:xfrm>
          <a:prstGeom prst="roundRect">
            <a:avLst>
              <a:gd name="adj" fmla="val 24370"/>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783271960"/>
      </p:ext>
    </p:extLst>
  </p:cSld>
  <p:clrMapOvr>
    <a:masterClrMapping/>
  </p:clrMapOvr>
  <p:transition spd="slow" advTm="4343">
    <p:wheel spokes="8"/>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399032"/>
          </a:xfrm>
        </p:spPr>
        <p:txBody>
          <a:bodyPr>
            <a:normAutofit/>
          </a:bodyPr>
          <a:lstStyle/>
          <a:p>
            <a:pPr algn="ctr"/>
            <a:r>
              <a:rPr lang="en-US" dirty="0"/>
              <a:t>Visit by Sri-Sri-Sri-</a:t>
            </a:r>
            <a:r>
              <a:rPr lang="en-US" dirty="0" err="1"/>
              <a:t>Vishwapriya</a:t>
            </a:r>
            <a:r>
              <a:rPr lang="en-US" dirty="0"/>
              <a:t>-</a:t>
            </a:r>
            <a:r>
              <a:rPr lang="en-US" dirty="0" err="1"/>
              <a:t>Tirtha-Swamiji</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1600" y="1828800"/>
            <a:ext cx="6553200" cy="4914900"/>
          </a:xfrm>
          <a:prstGeom prst="roundRect">
            <a:avLst>
              <a:gd name="adj" fmla="val 2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55861824"/>
      </p:ext>
    </p:extLst>
  </p:cSld>
  <p:clrMapOvr>
    <a:masterClrMapping/>
  </p:clrMapOvr>
  <p:transition spd="slow" advTm="4343">
    <p:wheel spokes="8"/>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915400" cy="1399032"/>
          </a:xfrm>
        </p:spPr>
        <p:txBody>
          <a:bodyPr/>
          <a:lstStyle/>
          <a:p>
            <a:pPr algn="ctr"/>
            <a:r>
              <a:rPr lang="en-US" dirty="0"/>
              <a:t>Visit by </a:t>
            </a:r>
            <a:r>
              <a:rPr lang="en-US" dirty="0" err="1"/>
              <a:t>Hosabelaku</a:t>
            </a:r>
            <a:r>
              <a:rPr lang="en-US" dirty="0"/>
              <a:t>- Israel 	</a:t>
            </a:r>
          </a:p>
        </p:txBody>
      </p:sp>
      <p:sp>
        <p:nvSpPr>
          <p:cNvPr id="4" name="Content Placeholder 3"/>
          <p:cNvSpPr>
            <a:spLocks noGrp="1"/>
          </p:cNvSpPr>
          <p:nvPr>
            <p:ph sz="half" idx="2"/>
          </p:nvPr>
        </p:nvSpPr>
        <p:spPr/>
        <p:txBody>
          <a:bodyPr/>
          <a:lstStyle/>
          <a:p>
            <a:endParaRPr lang="en-US"/>
          </a:p>
        </p:txBody>
      </p:sp>
      <p:pic>
        <p:nvPicPr>
          <p:cNvPr id="307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533400" y="1752600"/>
            <a:ext cx="8077200" cy="4648200"/>
          </a:xfrm>
          <a:prstGeom prst="ellipse">
            <a:avLst/>
          </a:prstGeom>
          <a:ln>
            <a:noFill/>
          </a:ln>
          <a:effectLst>
            <a:softEdge rad="112500"/>
          </a:effectLst>
        </p:spPr>
      </p:pic>
    </p:spTree>
    <p:extLst>
      <p:ext uri="{BB962C8B-B14F-4D97-AF65-F5344CB8AC3E}">
        <p14:creationId xmlns:p14="http://schemas.microsoft.com/office/powerpoint/2010/main" val="3422868397"/>
      </p:ext>
    </p:extLst>
  </p:cSld>
  <p:clrMapOvr>
    <a:masterClrMapping/>
  </p:clrMapOvr>
  <p:transition spd="slow" advTm="4343">
    <p:wheel spokes="8"/>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1306"/>
            <a:ext cx="8229600" cy="707886"/>
          </a:xfrm>
          <a:noFill/>
        </p:spPr>
        <p:txBody>
          <a:bodyPr wrap="square" rtlCol="0">
            <a:spAutoFit/>
          </a:bodyPr>
          <a:lstStyle/>
          <a:p>
            <a:r>
              <a:rPr lang="en-US" sz="4000" dirty="0"/>
              <a:t>VISIT BY Youth Congress…</a:t>
            </a:r>
            <a:endParaRPr lang="en-US" sz="4000" dirty="0">
              <a:solidFill>
                <a:schemeClr val="tx1"/>
              </a:solidFill>
              <a:latin typeface="+mn-lt"/>
              <a:ea typeface="+mn-ea"/>
              <a:cs typeface="+mn-cs"/>
            </a:endParaRPr>
          </a:p>
        </p:txBody>
      </p:sp>
      <p:pic>
        <p:nvPicPr>
          <p:cNvPr id="409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762000" y="1447800"/>
            <a:ext cx="7442200" cy="51054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613964785"/>
      </p:ext>
    </p:extLst>
  </p:cSld>
  <p:clrMapOvr>
    <a:masterClrMapping/>
  </p:clrMapOvr>
  <p:transition spd="slow">
    <p:wheel spokes="8"/>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u="sng" dirty="0"/>
              <a:t>FURTHER PLANS</a:t>
            </a:r>
            <a:r>
              <a:rPr lang="en-US" dirty="0"/>
              <a:t>…..</a:t>
            </a:r>
          </a:p>
        </p:txBody>
      </p:sp>
      <p:sp>
        <p:nvSpPr>
          <p:cNvPr id="7" name="Content Placeholder 6"/>
          <p:cNvSpPr>
            <a:spLocks noGrp="1"/>
          </p:cNvSpPr>
          <p:nvPr>
            <p:ph sz="half" idx="1"/>
          </p:nvPr>
        </p:nvSpPr>
        <p:spPr>
          <a:xfrm>
            <a:off x="304800" y="1981200"/>
            <a:ext cx="8534400" cy="4267199"/>
          </a:xfrm>
        </p:spPr>
        <p:txBody>
          <a:bodyPr>
            <a:normAutofit/>
          </a:bodyPr>
          <a:lstStyle/>
          <a:p>
            <a:pPr lvl="0"/>
            <a:r>
              <a:rPr lang="en-US" sz="2800" dirty="0" err="1"/>
              <a:t>Panchavati</a:t>
            </a:r>
            <a:r>
              <a:rPr lang="en-US" sz="2800" dirty="0"/>
              <a:t> Senior Citizen Home</a:t>
            </a:r>
            <a:endParaRPr lang="en-US" sz="2400" dirty="0"/>
          </a:p>
          <a:p>
            <a:pPr lvl="0"/>
            <a:r>
              <a:rPr lang="en-US" sz="2800" dirty="0" err="1"/>
              <a:t>Srikrishna</a:t>
            </a:r>
            <a:r>
              <a:rPr lang="en-US" sz="2800" dirty="0"/>
              <a:t> Charitable Super Speciality Hospital</a:t>
            </a:r>
            <a:endParaRPr lang="en-US" sz="2400" dirty="0"/>
          </a:p>
          <a:p>
            <a:pPr lvl="0"/>
            <a:r>
              <a:rPr lang="en-US" sz="2800" dirty="0"/>
              <a:t>Mahatma Gandhi Residential School for Blind and visually  Impaired </a:t>
            </a:r>
          </a:p>
          <a:p>
            <a:r>
              <a:rPr lang="en-US" sz="2400" b="1" dirty="0"/>
              <a:t>New buildings for ‘Krishnanugraha” Adoption center </a:t>
            </a:r>
          </a:p>
          <a:p>
            <a:pPr lvl="0">
              <a:buNone/>
            </a:pPr>
            <a:endParaRPr lang="en-US" sz="2400" dirty="0"/>
          </a:p>
          <a:p>
            <a:pPr lvl="1"/>
            <a:endParaRPr lang="en-US" dirty="0"/>
          </a:p>
        </p:txBody>
      </p:sp>
    </p:spTree>
  </p:cSld>
  <p:clrMapOvr>
    <a:masterClrMapping/>
  </p:clrMapOvr>
  <p:transition spd="slow" advTm="4343">
    <p:wheel spokes="8"/>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646906"/>
          </a:xfrm>
        </p:spPr>
        <p:txBody>
          <a:bodyPr>
            <a:normAutofit fontScale="90000"/>
          </a:bodyPr>
          <a:lstStyle/>
          <a:p>
            <a:r>
              <a:rPr lang="en-US" dirty="0"/>
              <a:t>What we do……?</a:t>
            </a:r>
          </a:p>
        </p:txBody>
      </p:sp>
      <p:sp>
        <p:nvSpPr>
          <p:cNvPr id="3" name="Content Placeholder 2"/>
          <p:cNvSpPr>
            <a:spLocks noGrp="1"/>
          </p:cNvSpPr>
          <p:nvPr>
            <p:ph idx="1"/>
          </p:nvPr>
        </p:nvSpPr>
        <p:spPr>
          <a:xfrm>
            <a:off x="0" y="1066800"/>
            <a:ext cx="9144000" cy="5388008"/>
          </a:xfrm>
        </p:spPr>
        <p:txBody>
          <a:bodyPr>
            <a:normAutofit/>
          </a:bodyPr>
          <a:lstStyle/>
          <a:p>
            <a:pPr algn="just">
              <a:buNone/>
            </a:pPr>
            <a:r>
              <a:rPr lang="en-US" sz="2200" b="1" dirty="0"/>
              <a:t>Lots of healthy children are been placed beautifully into the loving hands of adoptive parents. Many children absconded from home or work place or child laborers were restored back to their parents. There are children who are suffering from cardiac problems, cerebral palsy, mental retardation, multiple deformities , blindness etc. They are given required care and protection with medical facilities. Many minor unwed mothers who had come during their pregnancy were given antenatal and postnatal care.</a:t>
            </a:r>
          </a:p>
        </p:txBody>
      </p:sp>
      <p:pic>
        <p:nvPicPr>
          <p:cNvPr id="5122" name="Picture 2" descr="E:\KRISHNANUGRAHA 15082012\KRISHNANUGRAHA\kids\U023.jpg"/>
          <p:cNvPicPr>
            <a:picLocks noChangeAspect="1" noChangeArrowheads="1"/>
          </p:cNvPicPr>
          <p:nvPr/>
        </p:nvPicPr>
        <p:blipFill>
          <a:blip r:embed="rId2" cstate="print"/>
          <a:srcRect/>
          <a:stretch>
            <a:fillRect/>
          </a:stretch>
        </p:blipFill>
        <p:spPr bwMode="auto">
          <a:xfrm>
            <a:off x="6934200" y="3911600"/>
            <a:ext cx="2209800" cy="2946400"/>
          </a:xfrm>
          <a:prstGeom prst="rect">
            <a:avLst/>
          </a:prstGeom>
          <a:noFill/>
        </p:spPr>
      </p:pic>
      <p:pic>
        <p:nvPicPr>
          <p:cNvPr id="5124" name="Picture 4" descr="E:\KRISHNANUGRAHA 15082012\KRISHNANUGRAHA\kids\S203.jpg"/>
          <p:cNvPicPr>
            <a:picLocks noChangeAspect="1" noChangeArrowheads="1"/>
          </p:cNvPicPr>
          <p:nvPr/>
        </p:nvPicPr>
        <p:blipFill>
          <a:blip r:embed="rId3" cstate="print"/>
          <a:srcRect/>
          <a:stretch>
            <a:fillRect/>
          </a:stretch>
        </p:blipFill>
        <p:spPr bwMode="auto">
          <a:xfrm>
            <a:off x="0" y="4343400"/>
            <a:ext cx="3200400" cy="2514600"/>
          </a:xfrm>
          <a:prstGeom prst="rect">
            <a:avLst/>
          </a:prstGeom>
          <a:noFill/>
        </p:spPr>
      </p:pic>
      <p:pic>
        <p:nvPicPr>
          <p:cNvPr id="5125" name="Picture 5" descr="E:\KRISHNANUGRAHA 15082012\KRISHNANUGRAHA\pics\BABY SUHANA.jpg"/>
          <p:cNvPicPr>
            <a:picLocks noChangeAspect="1" noChangeArrowheads="1"/>
          </p:cNvPicPr>
          <p:nvPr/>
        </p:nvPicPr>
        <p:blipFill>
          <a:blip r:embed="rId4"/>
          <a:srcRect/>
          <a:stretch>
            <a:fillRect/>
          </a:stretch>
        </p:blipFill>
        <p:spPr bwMode="auto">
          <a:xfrm>
            <a:off x="3200400" y="4191000"/>
            <a:ext cx="3733800" cy="2667000"/>
          </a:xfrm>
          <a:prstGeom prst="rect">
            <a:avLst/>
          </a:prstGeom>
          <a:noFill/>
        </p:spPr>
      </p:pic>
      <p:pic>
        <p:nvPicPr>
          <p:cNvPr id="5126" name="Picture 6" descr="E:\KRISHNANUGRAHA 15082012\KRISHNANUGRAHA\kids\children%20photos[1].JPG"/>
          <p:cNvPicPr>
            <a:picLocks noChangeAspect="1" noChangeArrowheads="1"/>
          </p:cNvPicPr>
          <p:nvPr/>
        </p:nvPicPr>
        <p:blipFill>
          <a:blip r:embed="rId5" cstate="print"/>
          <a:srcRect/>
          <a:stretch>
            <a:fillRect/>
          </a:stretch>
        </p:blipFill>
        <p:spPr bwMode="auto">
          <a:xfrm rot="567811">
            <a:off x="3962400" y="4800600"/>
            <a:ext cx="2286000" cy="1595294"/>
          </a:xfrm>
          <a:prstGeom prst="ellipse">
            <a:avLst/>
          </a:prstGeom>
          <a:ln>
            <a:noFill/>
          </a:ln>
          <a:effectLst>
            <a:softEdge rad="112500"/>
          </a:effectLst>
        </p:spPr>
      </p:pic>
    </p:spTree>
  </p:cSld>
  <p:clrMapOvr>
    <a:masterClrMapping/>
  </p:clrMapOvr>
  <p:transition spd="slow" advTm="4343">
    <p:wheel spokes="8"/>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382000" cy="1666526"/>
          </a:xfrm>
        </p:spPr>
        <p:txBody>
          <a:bodyPr/>
          <a:lstStyle/>
          <a:p>
            <a:r>
              <a:rPr lang="en-US" u="sng" dirty="0"/>
              <a:t>PRESENT NEED FOR CHILDREN</a:t>
            </a:r>
            <a:br>
              <a:rPr lang="en-US" dirty="0"/>
            </a:br>
            <a:endParaRPr lang="en-US" dirty="0"/>
          </a:p>
        </p:txBody>
      </p:sp>
      <p:sp>
        <p:nvSpPr>
          <p:cNvPr id="3" name="Content Placeholder 2"/>
          <p:cNvSpPr>
            <a:spLocks noGrp="1"/>
          </p:cNvSpPr>
          <p:nvPr>
            <p:ph sz="half" idx="1"/>
          </p:nvPr>
        </p:nvSpPr>
        <p:spPr>
          <a:xfrm>
            <a:off x="228600" y="914400"/>
            <a:ext cx="8610600" cy="5334001"/>
          </a:xfrm>
        </p:spPr>
        <p:txBody>
          <a:bodyPr>
            <a:noAutofit/>
          </a:bodyPr>
          <a:lstStyle/>
          <a:p>
            <a:pPr lvl="0" fontAlgn="base"/>
            <a:r>
              <a:rPr lang="en-US" sz="2000" b="1" dirty="0"/>
              <a:t>4 computers for children for smart class/ Online class/ computer training</a:t>
            </a:r>
          </a:p>
          <a:p>
            <a:pPr lvl="0" fontAlgn="base"/>
            <a:r>
              <a:rPr lang="en-US" sz="2000" b="1" dirty="0"/>
              <a:t>Surgical corrections for 5 special need children </a:t>
            </a:r>
          </a:p>
          <a:p>
            <a:r>
              <a:rPr lang="en-US" sz="2000" b="1" dirty="0"/>
              <a:t>A. Mast. _______ 10years suffering from radial club hand right with </a:t>
            </a:r>
            <a:r>
              <a:rPr lang="en-US" sz="2000" b="1" dirty="0" err="1"/>
              <a:t>syndactyly</a:t>
            </a:r>
            <a:r>
              <a:rPr lang="en-US" sz="2000" b="1" dirty="0"/>
              <a:t> He had already undergone surgery for the left. Now he needs correction of deformity and </a:t>
            </a:r>
            <a:r>
              <a:rPr lang="en-US" sz="2000" b="1" dirty="0" err="1"/>
              <a:t>Pollicization</a:t>
            </a:r>
            <a:r>
              <a:rPr lang="en-US" sz="2000" b="1" dirty="0"/>
              <a:t> of right hand </a:t>
            </a:r>
          </a:p>
          <a:p>
            <a:r>
              <a:rPr lang="en-US" sz="2000" b="1" dirty="0"/>
              <a:t>B. ________ – who had </a:t>
            </a:r>
            <a:r>
              <a:rPr lang="en-US" sz="2000" b="1" dirty="0" err="1"/>
              <a:t>absense</a:t>
            </a:r>
            <a:r>
              <a:rPr lang="en-US" sz="2000" b="1" dirty="0"/>
              <a:t> of genitals and urethra syndrome</a:t>
            </a:r>
          </a:p>
          <a:p>
            <a:r>
              <a:rPr lang="en-US" sz="2000" b="1" dirty="0"/>
              <a:t>C. _____ – a blind child for brail training</a:t>
            </a:r>
          </a:p>
          <a:p>
            <a:r>
              <a:rPr lang="en-US" sz="2000" b="1" dirty="0"/>
              <a:t>D. _________: for genital reconstruction intervention </a:t>
            </a:r>
          </a:p>
          <a:p>
            <a:r>
              <a:rPr lang="en-US" sz="2000" b="1" dirty="0"/>
              <a:t>E. _______ : down syndrome with delay</a:t>
            </a:r>
          </a:p>
          <a:p>
            <a:r>
              <a:rPr lang="en-US" sz="2000" b="1" dirty="0"/>
              <a:t>3. Monthly medical expenses for special need children Rs. 15000/month</a:t>
            </a:r>
          </a:p>
          <a:p>
            <a:r>
              <a:rPr lang="en-US" sz="2000" b="1" dirty="0"/>
              <a:t>4. Four wheeler to shift the children in emergency to the hospital , to take the children for outing on weekends , take them to the court in the legal dispute of the parents and to the school.</a:t>
            </a:r>
          </a:p>
          <a:p>
            <a:pPr>
              <a:buNone/>
            </a:pPr>
            <a:endParaRPr lang="en-US" sz="2000" b="1" dirty="0"/>
          </a:p>
          <a:p>
            <a:endParaRPr lang="en-US" sz="2000" dirty="0"/>
          </a:p>
        </p:txBody>
      </p:sp>
      <p:sp>
        <p:nvSpPr>
          <p:cNvPr id="4" name="Content Placeholder 3"/>
          <p:cNvSpPr>
            <a:spLocks noGrp="1"/>
          </p:cNvSpPr>
          <p:nvPr>
            <p:ph sz="half" idx="2"/>
          </p:nvPr>
        </p:nvSpPr>
        <p:spPr>
          <a:xfrm>
            <a:off x="8534400" y="1722437"/>
            <a:ext cx="152400" cy="4525963"/>
          </a:xfrm>
        </p:spPr>
        <p:txBody>
          <a:bodyPr>
            <a:normAutofit/>
          </a:bodyPr>
          <a:lstStyle/>
          <a:p>
            <a:pPr>
              <a:buNone/>
            </a:pPr>
            <a:endParaRPr lang="en-US" dirty="0"/>
          </a:p>
        </p:txBody>
      </p:sp>
    </p:spTree>
  </p:cSld>
  <p:clrMapOvr>
    <a:masterClrMapping/>
  </p:clrMapOvr>
  <p:transition spd="slow" advTm="4343">
    <p:wheel spokes="8"/>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915400" cy="1399032"/>
          </a:xfrm>
        </p:spPr>
        <p:txBody>
          <a:bodyPr/>
          <a:lstStyle/>
          <a:p>
            <a:pPr algn="ctr"/>
            <a:r>
              <a:rPr lang="en-US" dirty="0"/>
              <a:t>HAPPY MOMMENTS…</a:t>
            </a:r>
          </a:p>
        </p:txBody>
      </p:sp>
      <p:sp>
        <p:nvSpPr>
          <p:cNvPr id="4" name="Content Placeholder 3"/>
          <p:cNvSpPr>
            <a:spLocks noGrp="1"/>
          </p:cNvSpPr>
          <p:nvPr>
            <p:ph sz="half" idx="2"/>
          </p:nvPr>
        </p:nvSpPr>
        <p:spPr/>
        <p:txBody>
          <a:bodyPr/>
          <a:lstStyle/>
          <a:p>
            <a:endParaRPr lang="en-US"/>
          </a:p>
        </p:txBody>
      </p:sp>
      <p:pic>
        <p:nvPicPr>
          <p:cNvPr id="3074" name="Picture 2" descr="C:\Documents and Settings\KRISHNANUGRAHA\Desktop\internet\Children.jpg"/>
          <p:cNvPicPr>
            <a:picLocks noGrp="1" noChangeAspect="1" noChangeArrowheads="1"/>
          </p:cNvPicPr>
          <p:nvPr>
            <p:ph sz="half" idx="1"/>
          </p:nvPr>
        </p:nvPicPr>
        <p:blipFill>
          <a:blip r:embed="rId2"/>
          <a:srcRect/>
          <a:stretch>
            <a:fillRect/>
          </a:stretch>
        </p:blipFill>
        <p:spPr bwMode="auto">
          <a:xfrm>
            <a:off x="233291" y="1066800"/>
            <a:ext cx="8682109" cy="5562599"/>
          </a:xfrm>
          <a:prstGeom prst="ellipse">
            <a:avLst/>
          </a:prstGeom>
          <a:ln>
            <a:noFill/>
          </a:ln>
          <a:effectLst>
            <a:softEdge rad="112500"/>
          </a:effectLst>
        </p:spPr>
      </p:pic>
    </p:spTree>
  </p:cSld>
  <p:clrMapOvr>
    <a:masterClrMapping/>
  </p:clrMapOvr>
  <p:transition spd="slow" advTm="4343">
    <p:wheel spokes="8"/>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457200"/>
            <a:ext cx="8534400" cy="3352800"/>
          </a:xfrm>
        </p:spPr>
        <p:txBody>
          <a:bodyPr>
            <a:noAutofit/>
          </a:bodyPr>
          <a:lstStyle/>
          <a:p>
            <a:pPr algn="r"/>
            <a:r>
              <a:rPr lang="en-US" sz="9600" b="1" i="1" dirty="0"/>
              <a:t>THANK YOU…</a:t>
            </a:r>
            <a:endParaRPr lang="en-US" sz="16600" b="1" i="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7200" y="2362200"/>
            <a:ext cx="8305800" cy="421541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spd="slow" advTm="4343">
    <p:wheel spokes="8"/>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Honorary Presidents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10200" y="2133600"/>
            <a:ext cx="1974729" cy="2644775"/>
          </a:xfrm>
          <a:prstGeom prst="rect">
            <a:avLst/>
          </a:prstGeom>
        </p:spPr>
      </p:pic>
      <p:sp>
        <p:nvSpPr>
          <p:cNvPr id="5" name="Rectangle 4"/>
          <p:cNvSpPr/>
          <p:nvPr/>
        </p:nvSpPr>
        <p:spPr>
          <a:xfrm>
            <a:off x="4876800" y="4876800"/>
            <a:ext cx="3886200" cy="1200329"/>
          </a:xfrm>
          <a:prstGeom prst="rect">
            <a:avLst/>
          </a:prstGeom>
        </p:spPr>
        <p:txBody>
          <a:bodyPr wrap="square">
            <a:spAutoFit/>
          </a:bodyPr>
          <a:lstStyle/>
          <a:p>
            <a:pPr algn="ctr"/>
            <a:r>
              <a:rPr lang="en-IN" b="1" dirty="0"/>
              <a:t>Sri </a:t>
            </a:r>
            <a:r>
              <a:rPr lang="en-IN" b="1" dirty="0" err="1"/>
              <a:t>Sri</a:t>
            </a:r>
            <a:r>
              <a:rPr lang="en-IN" b="1" dirty="0"/>
              <a:t> </a:t>
            </a:r>
            <a:r>
              <a:rPr lang="en-IN" b="1" dirty="0" err="1"/>
              <a:t>Sri</a:t>
            </a:r>
            <a:r>
              <a:rPr lang="en-IN" b="1" dirty="0"/>
              <a:t> Vidhyadeesha </a:t>
            </a:r>
            <a:r>
              <a:rPr lang="en-IN" b="1" dirty="0" err="1"/>
              <a:t>theertha</a:t>
            </a:r>
            <a:r>
              <a:rPr lang="en-IN" b="1" dirty="0"/>
              <a:t> </a:t>
            </a:r>
            <a:r>
              <a:rPr lang="en-IN" b="1" dirty="0" err="1"/>
              <a:t>Svamiji</a:t>
            </a:r>
            <a:endParaRPr lang="en-IN" b="1" dirty="0"/>
          </a:p>
          <a:p>
            <a:pPr algn="ctr"/>
            <a:r>
              <a:rPr lang="en-IN" b="1" dirty="0"/>
              <a:t>Sri </a:t>
            </a:r>
            <a:r>
              <a:rPr lang="en-IN" b="1" dirty="0" err="1"/>
              <a:t>palimaru</a:t>
            </a:r>
            <a:r>
              <a:rPr lang="en-IN" b="1" dirty="0"/>
              <a:t> matt, </a:t>
            </a:r>
            <a:r>
              <a:rPr lang="en-IN" b="1" dirty="0" err="1"/>
              <a:t>Udupi</a:t>
            </a:r>
            <a:r>
              <a:rPr lang="en-IN" b="1" dirty="0">
                <a:solidFill>
                  <a:schemeClr val="accent1">
                    <a:lumMod val="50000"/>
                  </a:schemeClr>
                </a:solidFill>
              </a:rPr>
              <a:t>	</a:t>
            </a:r>
          </a:p>
          <a:p>
            <a:pPr algn="ctr"/>
            <a:r>
              <a:rPr lang="en-IN" b="1" dirty="0"/>
              <a:t>2021 onwards </a:t>
            </a:r>
          </a:p>
        </p:txBody>
      </p:sp>
      <p:pic>
        <p:nvPicPr>
          <p:cNvPr id="1026" name="Picture 2" descr="C:\Users\Administrator\Desktop\download.jpg"/>
          <p:cNvPicPr>
            <a:picLocks noChangeAspect="1" noChangeArrowheads="1"/>
          </p:cNvPicPr>
          <p:nvPr/>
        </p:nvPicPr>
        <p:blipFill>
          <a:blip r:embed="rId3"/>
          <a:srcRect/>
          <a:stretch>
            <a:fillRect/>
          </a:stretch>
        </p:blipFill>
        <p:spPr bwMode="auto">
          <a:xfrm>
            <a:off x="914400" y="2209800"/>
            <a:ext cx="2950197" cy="2209800"/>
          </a:xfrm>
          <a:prstGeom prst="rect">
            <a:avLst/>
          </a:prstGeom>
          <a:noFill/>
        </p:spPr>
      </p:pic>
      <p:sp>
        <p:nvSpPr>
          <p:cNvPr id="8" name="TextBox 7"/>
          <p:cNvSpPr txBox="1"/>
          <p:nvPr/>
        </p:nvSpPr>
        <p:spPr>
          <a:xfrm>
            <a:off x="381000" y="4800600"/>
            <a:ext cx="4038600" cy="1200329"/>
          </a:xfrm>
          <a:prstGeom prst="rect">
            <a:avLst/>
          </a:prstGeom>
          <a:noFill/>
        </p:spPr>
        <p:txBody>
          <a:bodyPr wrap="square" rtlCol="0">
            <a:spAutoFit/>
          </a:bodyPr>
          <a:lstStyle/>
          <a:p>
            <a:pPr algn="ctr"/>
            <a:r>
              <a:rPr lang="en-US" b="1" dirty="0"/>
              <a:t>Sri </a:t>
            </a:r>
            <a:r>
              <a:rPr lang="en-US" b="1" dirty="0" err="1"/>
              <a:t>Sri</a:t>
            </a:r>
            <a:r>
              <a:rPr lang="en-US" b="1" dirty="0"/>
              <a:t> </a:t>
            </a:r>
            <a:r>
              <a:rPr lang="en-US" b="1" dirty="0" err="1"/>
              <a:t>Sri</a:t>
            </a:r>
            <a:r>
              <a:rPr lang="en-US" b="1" dirty="0"/>
              <a:t> </a:t>
            </a:r>
            <a:r>
              <a:rPr lang="en-US" b="1" dirty="0" err="1"/>
              <a:t>Lakshmivara</a:t>
            </a:r>
            <a:r>
              <a:rPr lang="en-US" b="1" dirty="0"/>
              <a:t> </a:t>
            </a:r>
            <a:r>
              <a:rPr lang="en-US" b="1" dirty="0" err="1"/>
              <a:t>Teertha</a:t>
            </a:r>
            <a:r>
              <a:rPr lang="en-US" b="1" dirty="0"/>
              <a:t> </a:t>
            </a:r>
            <a:r>
              <a:rPr lang="en-US" b="1" dirty="0" err="1"/>
              <a:t>Swamiji</a:t>
            </a:r>
            <a:r>
              <a:rPr lang="en-US" b="1" dirty="0"/>
              <a:t> </a:t>
            </a:r>
          </a:p>
          <a:p>
            <a:pPr algn="ctr"/>
            <a:r>
              <a:rPr lang="en-US" b="1" dirty="0" err="1"/>
              <a:t>Shiroor</a:t>
            </a:r>
            <a:r>
              <a:rPr lang="en-US" b="1" dirty="0"/>
              <a:t> Matt, </a:t>
            </a:r>
            <a:r>
              <a:rPr lang="en-US" b="1" dirty="0" err="1"/>
              <a:t>Udupi</a:t>
            </a:r>
            <a:endParaRPr lang="en-US" b="1" dirty="0"/>
          </a:p>
          <a:p>
            <a:pPr algn="ctr"/>
            <a:r>
              <a:rPr lang="en-US" b="1" dirty="0"/>
              <a:t>2010-2018</a:t>
            </a:r>
          </a:p>
        </p:txBody>
      </p:sp>
      <p:sp>
        <p:nvSpPr>
          <p:cNvPr id="9" name="TextBox 8"/>
          <p:cNvSpPr txBox="1"/>
          <p:nvPr/>
        </p:nvSpPr>
        <p:spPr>
          <a:xfrm>
            <a:off x="762000" y="1524000"/>
            <a:ext cx="7086600" cy="461665"/>
          </a:xfrm>
          <a:prstGeom prst="rect">
            <a:avLst/>
          </a:prstGeom>
          <a:noFill/>
        </p:spPr>
        <p:txBody>
          <a:bodyPr wrap="square" rtlCol="0">
            <a:spAutoFit/>
          </a:bodyPr>
          <a:lstStyle/>
          <a:p>
            <a:r>
              <a:rPr lang="en-US" sz="2400" b="1" dirty="0">
                <a:solidFill>
                  <a:srgbClr val="00B050"/>
                </a:solidFill>
              </a:rPr>
              <a:t>Gives us blessings to Pursue the Glorious work </a:t>
            </a:r>
          </a:p>
        </p:txBody>
      </p:sp>
    </p:spTree>
  </p:cSld>
  <p:clrMapOvr>
    <a:masterClrMapping/>
  </p:clrMapOvr>
  <p:transition spd="slow" advTm="4343">
    <p:wheel spokes="8"/>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Founder of the trust </a:t>
            </a:r>
          </a:p>
        </p:txBody>
      </p:sp>
      <p:pic>
        <p:nvPicPr>
          <p:cNvPr id="3074" name="Picture 2"/>
          <p:cNvPicPr>
            <a:picLocks noGrp="1" noChangeAspect="1" noChangeArrowheads="1"/>
          </p:cNvPicPr>
          <p:nvPr>
            <p:ph idx="1"/>
          </p:nvPr>
        </p:nvPicPr>
        <p:blipFill>
          <a:blip r:embed="rId2" cstate="print"/>
          <a:srcRect/>
          <a:stretch>
            <a:fillRect/>
          </a:stretch>
        </p:blipFill>
        <p:spPr bwMode="auto">
          <a:xfrm>
            <a:off x="0" y="1371600"/>
            <a:ext cx="9144000" cy="4572000"/>
          </a:xfrm>
          <a:prstGeom prst="rect">
            <a:avLst/>
          </a:prstGeom>
          <a:noFill/>
          <a:ln w="9525">
            <a:noFill/>
            <a:miter lim="800000"/>
            <a:headEnd/>
            <a:tailEnd/>
          </a:ln>
          <a:effectLst/>
        </p:spPr>
      </p:pic>
    </p:spTree>
  </p:cSld>
  <p:clrMapOvr>
    <a:masterClrMapping/>
  </p:clrMapOvr>
  <p:transition spd="slow" advTm="4343">
    <p:wheel spokes="8"/>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GOVERNING COUNCIL</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800" y="2743200"/>
            <a:ext cx="1890553" cy="2626477"/>
          </a:xfrm>
          <a:prstGeom prst="rect">
            <a:avLst/>
          </a:prstGeom>
        </p:spPr>
      </p:pic>
      <p:sp>
        <p:nvSpPr>
          <p:cNvPr id="11" name="TextBox 10"/>
          <p:cNvSpPr txBox="1"/>
          <p:nvPr/>
        </p:nvSpPr>
        <p:spPr>
          <a:xfrm>
            <a:off x="3808438" y="5472752"/>
            <a:ext cx="2200990" cy="369332"/>
          </a:xfrm>
          <a:prstGeom prst="rect">
            <a:avLst/>
          </a:prstGeom>
          <a:noFill/>
        </p:spPr>
        <p:txBody>
          <a:bodyPr wrap="square" rtlCol="0">
            <a:spAutoFit/>
          </a:bodyPr>
          <a:lstStyle/>
          <a:p>
            <a:endParaRPr lang="en-IN" dirty="0"/>
          </a:p>
        </p:txBody>
      </p:sp>
      <p:sp>
        <p:nvSpPr>
          <p:cNvPr id="15" name="TextBox 14"/>
          <p:cNvSpPr txBox="1"/>
          <p:nvPr/>
        </p:nvSpPr>
        <p:spPr>
          <a:xfrm>
            <a:off x="6629400" y="5436189"/>
            <a:ext cx="2277235" cy="369332"/>
          </a:xfrm>
          <a:prstGeom prst="rect">
            <a:avLst/>
          </a:prstGeom>
          <a:noFill/>
        </p:spPr>
        <p:txBody>
          <a:bodyPr wrap="square" rtlCol="0">
            <a:spAutoFit/>
          </a:bodyPr>
          <a:lstStyle/>
          <a:p>
            <a:endParaRPr lang="en-IN" dirty="0"/>
          </a:p>
        </p:txBody>
      </p:sp>
      <p:sp>
        <p:nvSpPr>
          <p:cNvPr id="16" name="TextBox 15"/>
          <p:cNvSpPr txBox="1"/>
          <p:nvPr/>
        </p:nvSpPr>
        <p:spPr>
          <a:xfrm>
            <a:off x="685800" y="5334000"/>
            <a:ext cx="2200990" cy="369332"/>
          </a:xfrm>
          <a:prstGeom prst="rect">
            <a:avLst/>
          </a:prstGeom>
          <a:noFill/>
        </p:spPr>
        <p:txBody>
          <a:bodyPr wrap="square" rtlCol="0">
            <a:spAutoFit/>
          </a:bodyPr>
          <a:lstStyle/>
          <a:p>
            <a:endParaRPr lang="en-IN" dirty="0"/>
          </a:p>
        </p:txBody>
      </p:sp>
      <p:sp>
        <p:nvSpPr>
          <p:cNvPr id="17" name="TextBox 16"/>
          <p:cNvSpPr txBox="1"/>
          <p:nvPr/>
        </p:nvSpPr>
        <p:spPr>
          <a:xfrm>
            <a:off x="381001" y="5562600"/>
            <a:ext cx="3505199" cy="923330"/>
          </a:xfrm>
          <a:prstGeom prst="rect">
            <a:avLst/>
          </a:prstGeom>
          <a:noFill/>
        </p:spPr>
        <p:txBody>
          <a:bodyPr wrap="square" rtlCol="0">
            <a:spAutoFit/>
          </a:bodyPr>
          <a:lstStyle/>
          <a:p>
            <a:pPr algn="ctr"/>
            <a:r>
              <a:rPr lang="en-IN" b="1" dirty="0"/>
              <a:t>DR. UMESH PRABHU </a:t>
            </a:r>
          </a:p>
          <a:p>
            <a:pPr algn="ctr"/>
            <a:r>
              <a:rPr lang="en-IN" b="1" dirty="0"/>
              <a:t>     MANAGING TRUSTEE		</a:t>
            </a:r>
          </a:p>
        </p:txBody>
      </p:sp>
      <p:sp>
        <p:nvSpPr>
          <p:cNvPr id="18" name="TextBox 17"/>
          <p:cNvSpPr txBox="1"/>
          <p:nvPr/>
        </p:nvSpPr>
        <p:spPr>
          <a:xfrm>
            <a:off x="4419601" y="5715000"/>
            <a:ext cx="4419600" cy="646331"/>
          </a:xfrm>
          <a:prstGeom prst="rect">
            <a:avLst/>
          </a:prstGeom>
          <a:noFill/>
        </p:spPr>
        <p:txBody>
          <a:bodyPr wrap="square" rtlCol="0">
            <a:spAutoFit/>
          </a:bodyPr>
          <a:lstStyle/>
          <a:p>
            <a:pPr algn="ctr"/>
            <a:r>
              <a:rPr lang="en-IN" b="1" dirty="0"/>
              <a:t>DR. JAHNAVI  RAO</a:t>
            </a:r>
          </a:p>
          <a:p>
            <a:pPr algn="ctr"/>
            <a:r>
              <a:rPr lang="en-IN" b="1" dirty="0"/>
              <a:t>TRUSTEE	</a:t>
            </a:r>
          </a:p>
        </p:txBody>
      </p:sp>
      <p:pic>
        <p:nvPicPr>
          <p:cNvPr id="1026" name="Picture 2" descr="D:\drivers\e drive\Dr. Umesh prabhu photo number\up.jpg"/>
          <p:cNvPicPr>
            <a:picLocks noChangeAspect="1" noChangeArrowheads="1"/>
          </p:cNvPicPr>
          <p:nvPr/>
        </p:nvPicPr>
        <p:blipFill>
          <a:blip r:embed="rId3"/>
          <a:srcRect/>
          <a:stretch>
            <a:fillRect/>
          </a:stretch>
        </p:blipFill>
        <p:spPr bwMode="auto">
          <a:xfrm>
            <a:off x="762000" y="2743200"/>
            <a:ext cx="2630997" cy="2590800"/>
          </a:xfrm>
          <a:prstGeom prst="rect">
            <a:avLst/>
          </a:prstGeom>
          <a:noFill/>
        </p:spPr>
      </p:pic>
      <p:sp>
        <p:nvSpPr>
          <p:cNvPr id="13" name="TextBox 12"/>
          <p:cNvSpPr txBox="1"/>
          <p:nvPr/>
        </p:nvSpPr>
        <p:spPr>
          <a:xfrm>
            <a:off x="457200" y="1752600"/>
            <a:ext cx="3352800" cy="923330"/>
          </a:xfrm>
          <a:prstGeom prst="rect">
            <a:avLst/>
          </a:prstGeom>
          <a:noFill/>
        </p:spPr>
        <p:txBody>
          <a:bodyPr wrap="square" rtlCol="0">
            <a:spAutoFit/>
          </a:bodyPr>
          <a:lstStyle/>
          <a:p>
            <a:r>
              <a:rPr lang="en-US" b="1" dirty="0">
                <a:solidFill>
                  <a:srgbClr val="00B050"/>
                </a:solidFill>
              </a:rPr>
              <a:t>Our Power strength for today and vision for tomorrow </a:t>
            </a:r>
          </a:p>
          <a:p>
            <a:r>
              <a:rPr lang="en-US" dirty="0"/>
              <a:t>  </a:t>
            </a:r>
          </a:p>
        </p:txBody>
      </p:sp>
      <p:sp>
        <p:nvSpPr>
          <p:cNvPr id="19" name="TextBox 18"/>
          <p:cNvSpPr txBox="1"/>
          <p:nvPr/>
        </p:nvSpPr>
        <p:spPr>
          <a:xfrm>
            <a:off x="4724400" y="1752600"/>
            <a:ext cx="3657600" cy="646331"/>
          </a:xfrm>
          <a:prstGeom prst="rect">
            <a:avLst/>
          </a:prstGeom>
          <a:noFill/>
        </p:spPr>
        <p:txBody>
          <a:bodyPr wrap="square" rtlCol="0">
            <a:spAutoFit/>
          </a:bodyPr>
          <a:lstStyle/>
          <a:p>
            <a:r>
              <a:rPr lang="en-US" b="1" dirty="0">
                <a:solidFill>
                  <a:srgbClr val="00B050"/>
                </a:solidFill>
              </a:rPr>
              <a:t>Prepares the mind to receive the best that life has to offer</a:t>
            </a:r>
          </a:p>
        </p:txBody>
      </p:sp>
    </p:spTree>
  </p:cSld>
  <p:clrMapOvr>
    <a:masterClrMapping/>
  </p:clrMapOvr>
  <p:transition spd="slow" advTm="4343">
    <p:wheel spokes="8"/>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229600" cy="1399032"/>
          </a:xfrm>
        </p:spPr>
        <p:txBody>
          <a:bodyPr/>
          <a:lstStyle/>
          <a:p>
            <a:r>
              <a:rPr lang="en-US" dirty="0"/>
              <a:t>PRESENT LOVING KIDS…..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4800" y="1295400"/>
            <a:ext cx="4606062" cy="3352800"/>
          </a:xfrm>
          <a:prstGeom prst="rect">
            <a:avLst/>
          </a:prstGeom>
          <a:ln>
            <a:noFill/>
          </a:ln>
          <a:effectLst>
            <a:softEdge rad="112500"/>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0" y="3074158"/>
            <a:ext cx="4673600" cy="3505200"/>
          </a:xfrm>
          <a:prstGeom prst="rect">
            <a:avLst/>
          </a:prstGeom>
          <a:ln>
            <a:noFill/>
          </a:ln>
          <a:effectLst>
            <a:softEdge rad="112500"/>
          </a:effectLst>
        </p:spPr>
      </p:pic>
    </p:spTree>
  </p:cSld>
  <p:clrMapOvr>
    <a:masterClrMapping/>
  </p:clrMapOvr>
  <p:transition spd="slow" advTm="4343">
    <p:wheel spokes="8"/>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KRISHNANUGRAHA </a:t>
            </a:r>
            <a:br>
              <a:rPr lang="en-US" dirty="0"/>
            </a:br>
            <a:r>
              <a:rPr lang="en-US" dirty="0"/>
              <a:t>SCHOOL KIDS……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3400" y="1752600"/>
            <a:ext cx="3759200" cy="2819400"/>
          </a:xfrm>
          <a:prstGeom prst="round2DiagRect">
            <a:avLst>
              <a:gd name="adj1" fmla="val 31673"/>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3845" y="3352800"/>
            <a:ext cx="4165600" cy="3124200"/>
          </a:xfrm>
          <a:prstGeom prst="round2DiagRect">
            <a:avLst>
              <a:gd name="adj1" fmla="val 30209"/>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600" y="23008"/>
            <a:ext cx="3198125" cy="2262991"/>
          </a:xfrm>
          <a:prstGeom prst="rect">
            <a:avLst/>
          </a:prstGeom>
        </p:spPr>
      </p:pic>
    </p:spTree>
  </p:cSld>
  <p:clrMapOvr>
    <a:masterClrMapping/>
  </p:clrMapOvr>
  <p:transition spd="slow" advTm="4343">
    <p:wheel spokes="8"/>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erv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Override1.xml><?xml version="1.0" encoding="utf-8"?>
<a:themeOverride xmlns:a="http://schemas.openxmlformats.org/drawingml/2006/main">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themeOverride>
</file>

<file path=ppt/theme/themeOverride2.xml><?xml version="1.0" encoding="utf-8"?>
<a:themeOverride xmlns:a="http://schemas.openxmlformats.org/drawingml/2006/main">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themeOverride>
</file>

<file path=docProps/app.xml><?xml version="1.0" encoding="utf-8"?>
<Properties xmlns="http://schemas.openxmlformats.org/officeDocument/2006/extended-properties" xmlns:vt="http://schemas.openxmlformats.org/officeDocument/2006/docPropsVTypes">
  <Template/>
  <TotalTime>1391</TotalTime>
  <Words>813</Words>
  <Application>Microsoft Office PowerPoint</Application>
  <PresentationFormat>On-screen Show (4:3)</PresentationFormat>
  <Paragraphs>135</Paragraphs>
  <Slides>42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Bodoni MT Poster Compressed</vt:lpstr>
      <vt:lpstr>Century Gothic</vt:lpstr>
      <vt:lpstr>Verdana</vt:lpstr>
      <vt:lpstr>Wingdings 2</vt:lpstr>
      <vt:lpstr>Verve</vt:lpstr>
      <vt:lpstr>PowerPoint Presentation</vt:lpstr>
      <vt:lpstr>PowerPoint Presentation</vt:lpstr>
      <vt:lpstr>Who we are…..?</vt:lpstr>
      <vt:lpstr>What we do……?</vt:lpstr>
      <vt:lpstr>Honorary Presidents</vt:lpstr>
      <vt:lpstr>Founder of the trust </vt:lpstr>
      <vt:lpstr>GOVERNING COUNCIL</vt:lpstr>
      <vt:lpstr>PRESENT LOVING KIDS…..</vt:lpstr>
      <vt:lpstr>KRISHNANUGRAHA  SCHOOL KIDS……</vt:lpstr>
      <vt:lpstr>CHILDRENS’ DAY CELEBRATION…..</vt:lpstr>
      <vt:lpstr>DEEPAVALI CELEBRATION…..</vt:lpstr>
      <vt:lpstr>EID CELEBRATION…..</vt:lpstr>
      <vt:lpstr>CHRISTMAS CELEBRATION…..</vt:lpstr>
      <vt:lpstr>Ganesh Chaturthi Celebration</vt:lpstr>
      <vt:lpstr>BIRTHDAY CELEBRATIONS…..</vt:lpstr>
      <vt:lpstr>INTERNATIONAL YOGA DAY… </vt:lpstr>
      <vt:lpstr>CHILDREN WITH SPECIAL NEEDS….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Regular medical checkups..</vt:lpstr>
      <vt:lpstr>Inauguration of the Institute by our Beloved Founder Late Sri T V RAO</vt:lpstr>
      <vt:lpstr>VISIT BY Mr. Jayaprakash Hegde</vt:lpstr>
      <vt:lpstr>Visit by Sri Vidhyadeesha Theertha Sripadaru</vt:lpstr>
      <vt:lpstr>Visit by Shoba Karandlaje &amp; Raghupathi Bhat</vt:lpstr>
      <vt:lpstr>Visit by Arjun Kapiakad…</vt:lpstr>
      <vt:lpstr>VISIT BY Saraswathi Swamiji..</vt:lpstr>
      <vt:lpstr>Visit by Women Police Station, Udupi </vt:lpstr>
      <vt:lpstr>Visit by Vanitha Thorvi</vt:lpstr>
      <vt:lpstr>Visit by Sri-Sri-Sri-Vishwapriya-Tirtha-Swamiji</vt:lpstr>
      <vt:lpstr>Visit by Hosabelaku- Israel  </vt:lpstr>
      <vt:lpstr>VISIT BY Youth Congress…</vt:lpstr>
      <vt:lpstr>FURTHER PLANS…..</vt:lpstr>
      <vt:lpstr>PRESENT NEED FOR CHILDREN </vt:lpstr>
      <vt:lpstr>HAPPY MOMMENTS…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KRISHNANUGRAHA</dc:title>
  <dc:creator>Merina</dc:creator>
  <cp:lastModifiedBy>Dev ONLY</cp:lastModifiedBy>
  <cp:revision>125</cp:revision>
  <dcterms:created xsi:type="dcterms:W3CDTF">2006-08-16T00:00:00Z</dcterms:created>
  <dcterms:modified xsi:type="dcterms:W3CDTF">2021-07-10T02:06:55Z</dcterms:modified>
</cp:coreProperties>
</file>